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AB520-D077-4366-A2D8-82A26FE7CF65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9B23C035-B224-4BEE-B113-19742F1C076F}">
      <dgm:prSet/>
      <dgm:spPr/>
      <dgm:t>
        <a:bodyPr/>
        <a:lstStyle/>
        <a:p>
          <a:pPr algn="ctr" rtl="0"/>
          <a:r>
            <a:rPr lang="nl-NL" dirty="0" smtClean="0"/>
            <a:t>Beroepen project </a:t>
          </a:r>
          <a:br>
            <a:rPr lang="nl-NL" dirty="0" smtClean="0"/>
          </a:br>
          <a:r>
            <a:rPr lang="nl-NL" dirty="0" smtClean="0"/>
            <a:t>V3</a:t>
          </a:r>
          <a:endParaRPr lang="nl-NL" dirty="0"/>
        </a:p>
      </dgm:t>
    </dgm:pt>
    <dgm:pt modelId="{D215F63A-DB56-43FF-870C-D6A0D84DE0EF}" type="parTrans" cxnId="{52B9ACB3-9F68-4D62-B89E-7B132F84776B}">
      <dgm:prSet/>
      <dgm:spPr/>
      <dgm:t>
        <a:bodyPr/>
        <a:lstStyle/>
        <a:p>
          <a:endParaRPr lang="nl-NL"/>
        </a:p>
      </dgm:t>
    </dgm:pt>
    <dgm:pt modelId="{D0871222-00DE-41EA-8A34-4D86146F36BC}" type="sibTrans" cxnId="{52B9ACB3-9F68-4D62-B89E-7B132F84776B}">
      <dgm:prSet/>
      <dgm:spPr/>
      <dgm:t>
        <a:bodyPr/>
        <a:lstStyle/>
        <a:p>
          <a:endParaRPr lang="nl-NL"/>
        </a:p>
      </dgm:t>
    </dgm:pt>
    <dgm:pt modelId="{72D49263-8532-45C5-972C-B595E9F70998}" type="pres">
      <dgm:prSet presAssocID="{99CAB520-D077-4366-A2D8-82A26FE7CF65}" presName="linear" presStyleCnt="0">
        <dgm:presLayoutVars>
          <dgm:animLvl val="lvl"/>
          <dgm:resizeHandles val="exact"/>
        </dgm:presLayoutVars>
      </dgm:prSet>
      <dgm:spPr/>
    </dgm:pt>
    <dgm:pt modelId="{487809AF-3EA2-4C78-AA61-150BB339C155}" type="pres">
      <dgm:prSet presAssocID="{9B23C035-B224-4BEE-B113-19742F1C076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7B7FAC8-2142-4BDC-9A52-12B45A1F8AF6}" type="presOf" srcId="{9B23C035-B224-4BEE-B113-19742F1C076F}" destId="{487809AF-3EA2-4C78-AA61-150BB339C155}" srcOrd="0" destOrd="0" presId="urn:microsoft.com/office/officeart/2005/8/layout/vList2"/>
    <dgm:cxn modelId="{1EA0FE0E-0999-479D-8E17-E45BAB985CBE}" type="presOf" srcId="{99CAB520-D077-4366-A2D8-82A26FE7CF65}" destId="{72D49263-8532-45C5-972C-B595E9F70998}" srcOrd="0" destOrd="0" presId="urn:microsoft.com/office/officeart/2005/8/layout/vList2"/>
    <dgm:cxn modelId="{52B9ACB3-9F68-4D62-B89E-7B132F84776B}" srcId="{99CAB520-D077-4366-A2D8-82A26FE7CF65}" destId="{9B23C035-B224-4BEE-B113-19742F1C076F}" srcOrd="0" destOrd="0" parTransId="{D215F63A-DB56-43FF-870C-D6A0D84DE0EF}" sibTransId="{D0871222-00DE-41EA-8A34-4D86146F36BC}"/>
    <dgm:cxn modelId="{BA33E515-7D49-4136-8CBE-854D1D2E3F3C}" type="presParOf" srcId="{72D49263-8532-45C5-972C-B595E9F70998}" destId="{487809AF-3EA2-4C78-AA61-150BB339C1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FF8367-2B4C-497D-AFBD-CE1314C59AB3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9EB986F8-9B83-4D3C-BDE7-846E45AA99F9}">
      <dgm:prSet/>
      <dgm:spPr/>
      <dgm:t>
        <a:bodyPr/>
        <a:lstStyle/>
        <a:p>
          <a:pPr rtl="0"/>
          <a:r>
            <a:rPr lang="nl-NL" smtClean="0"/>
            <a:t>Jezelf voorstellen: school, reden van email, enz.</a:t>
          </a:r>
          <a:endParaRPr lang="nl-NL"/>
        </a:p>
      </dgm:t>
    </dgm:pt>
    <dgm:pt modelId="{E3151B7A-DB60-44F7-9867-CA9730709BAE}" type="parTrans" cxnId="{AD6538D2-EA78-4E9E-B179-BEC0FBB998B6}">
      <dgm:prSet/>
      <dgm:spPr/>
      <dgm:t>
        <a:bodyPr/>
        <a:lstStyle/>
        <a:p>
          <a:endParaRPr lang="nl-NL"/>
        </a:p>
      </dgm:t>
    </dgm:pt>
    <dgm:pt modelId="{3828271E-B25F-4697-8196-E9BC6B829C11}" type="sibTrans" cxnId="{AD6538D2-EA78-4E9E-B179-BEC0FBB998B6}">
      <dgm:prSet/>
      <dgm:spPr/>
      <dgm:t>
        <a:bodyPr/>
        <a:lstStyle/>
        <a:p>
          <a:endParaRPr lang="nl-NL"/>
        </a:p>
      </dgm:t>
    </dgm:pt>
    <dgm:pt modelId="{26A33189-8672-47CA-AEC3-B0C5575F98EB}">
      <dgm:prSet/>
      <dgm:spPr/>
      <dgm:t>
        <a:bodyPr/>
        <a:lstStyle/>
        <a:p>
          <a:pPr rtl="0"/>
          <a:r>
            <a:rPr lang="nl-NL" smtClean="0"/>
            <a:t>Algemene informatie over de opleiding</a:t>
          </a:r>
          <a:endParaRPr lang="nl-NL"/>
        </a:p>
      </dgm:t>
    </dgm:pt>
    <dgm:pt modelId="{C83832DD-F41D-418D-A838-7276A4EABB8F}" type="parTrans" cxnId="{9064D771-A375-4A79-BFB9-3BB4D33863D0}">
      <dgm:prSet/>
      <dgm:spPr/>
      <dgm:t>
        <a:bodyPr/>
        <a:lstStyle/>
        <a:p>
          <a:endParaRPr lang="nl-NL"/>
        </a:p>
      </dgm:t>
    </dgm:pt>
    <dgm:pt modelId="{C14E36FD-4980-4CF2-9FF5-56A469EC3FD3}" type="sibTrans" cxnId="{9064D771-A375-4A79-BFB9-3BB4D33863D0}">
      <dgm:prSet/>
      <dgm:spPr/>
      <dgm:t>
        <a:bodyPr/>
        <a:lstStyle/>
        <a:p>
          <a:endParaRPr lang="nl-NL"/>
        </a:p>
      </dgm:t>
    </dgm:pt>
    <dgm:pt modelId="{9953750A-8F8C-4B10-B8EC-FFE4717B614A}">
      <dgm:prSet/>
      <dgm:spPr/>
      <dgm:t>
        <a:bodyPr/>
        <a:lstStyle/>
        <a:p>
          <a:pPr rtl="0"/>
          <a:r>
            <a:rPr lang="nl-NL" smtClean="0"/>
            <a:t>Welke vakken worden er gegeven?</a:t>
          </a:r>
          <a:endParaRPr lang="nl-NL"/>
        </a:p>
      </dgm:t>
    </dgm:pt>
    <dgm:pt modelId="{D907D096-7E51-4B4C-9082-0AAEE1B5F72C}" type="parTrans" cxnId="{C2321579-4315-47DF-BDC0-37617563099A}">
      <dgm:prSet/>
      <dgm:spPr/>
      <dgm:t>
        <a:bodyPr/>
        <a:lstStyle/>
        <a:p>
          <a:endParaRPr lang="nl-NL"/>
        </a:p>
      </dgm:t>
    </dgm:pt>
    <dgm:pt modelId="{ABBE497B-866B-470C-A235-8A05C6670C67}" type="sibTrans" cxnId="{C2321579-4315-47DF-BDC0-37617563099A}">
      <dgm:prSet/>
      <dgm:spPr/>
      <dgm:t>
        <a:bodyPr/>
        <a:lstStyle/>
        <a:p>
          <a:endParaRPr lang="nl-NL"/>
        </a:p>
      </dgm:t>
    </dgm:pt>
    <dgm:pt modelId="{FD0A6944-9E0E-48EB-8577-E0CA6CACA640}">
      <dgm:prSet/>
      <dgm:spPr/>
      <dgm:t>
        <a:bodyPr/>
        <a:lstStyle/>
        <a:p>
          <a:pPr rtl="0"/>
          <a:r>
            <a:rPr lang="nl-NL" smtClean="0"/>
            <a:t>Welk profiel wordt vereist voor toelating?</a:t>
          </a:r>
          <a:endParaRPr lang="nl-NL"/>
        </a:p>
      </dgm:t>
    </dgm:pt>
    <dgm:pt modelId="{CD43129B-B49D-44FE-B17F-71251AD41144}" type="parTrans" cxnId="{7DE04A92-54E5-4420-8C21-A83D19699941}">
      <dgm:prSet/>
      <dgm:spPr/>
      <dgm:t>
        <a:bodyPr/>
        <a:lstStyle/>
        <a:p>
          <a:endParaRPr lang="nl-NL"/>
        </a:p>
      </dgm:t>
    </dgm:pt>
    <dgm:pt modelId="{CE456AAE-BDEC-4DD8-9B72-409477E26411}" type="sibTrans" cxnId="{7DE04A92-54E5-4420-8C21-A83D19699941}">
      <dgm:prSet/>
      <dgm:spPr/>
      <dgm:t>
        <a:bodyPr/>
        <a:lstStyle/>
        <a:p>
          <a:endParaRPr lang="nl-NL"/>
        </a:p>
      </dgm:t>
    </dgm:pt>
    <dgm:pt modelId="{242A7072-F112-408B-810D-03636AC27E49}">
      <dgm:prSet/>
      <dgm:spPr/>
      <dgm:t>
        <a:bodyPr/>
        <a:lstStyle/>
        <a:p>
          <a:pPr rtl="0"/>
          <a:r>
            <a:rPr lang="nl-NL" smtClean="0"/>
            <a:t>Wat zijn de kosten voor de opleiding?</a:t>
          </a:r>
          <a:endParaRPr lang="nl-NL"/>
        </a:p>
      </dgm:t>
    </dgm:pt>
    <dgm:pt modelId="{668832EB-1B27-4C54-B16D-29E7250E5991}" type="parTrans" cxnId="{69854155-DF0B-4805-B4F5-9A626E379C1B}">
      <dgm:prSet/>
      <dgm:spPr/>
      <dgm:t>
        <a:bodyPr/>
        <a:lstStyle/>
        <a:p>
          <a:endParaRPr lang="nl-NL"/>
        </a:p>
      </dgm:t>
    </dgm:pt>
    <dgm:pt modelId="{7B75BCC8-E8A4-4F4D-B0E3-8E3ABDD35B67}" type="sibTrans" cxnId="{69854155-DF0B-4805-B4F5-9A626E379C1B}">
      <dgm:prSet/>
      <dgm:spPr/>
      <dgm:t>
        <a:bodyPr/>
        <a:lstStyle/>
        <a:p>
          <a:endParaRPr lang="nl-NL"/>
        </a:p>
      </dgm:t>
    </dgm:pt>
    <dgm:pt modelId="{BB6FEC5A-D5EA-43C1-9D27-2C958F417B98}">
      <dgm:prSet/>
      <dgm:spPr/>
      <dgm:t>
        <a:bodyPr/>
        <a:lstStyle/>
        <a:p>
          <a:pPr rtl="0"/>
          <a:r>
            <a:rPr lang="nl-NL" dirty="0" smtClean="0"/>
            <a:t>Verwerk informatie in een verslag</a:t>
          </a:r>
          <a:endParaRPr lang="nl-NL" dirty="0"/>
        </a:p>
      </dgm:t>
    </dgm:pt>
    <dgm:pt modelId="{96562F13-44DB-4AE6-A88B-42F363654D8D}" type="parTrans" cxnId="{20666CD9-650F-47D1-A895-009C997ECCEE}">
      <dgm:prSet/>
      <dgm:spPr/>
      <dgm:t>
        <a:bodyPr/>
        <a:lstStyle/>
        <a:p>
          <a:endParaRPr lang="nl-NL"/>
        </a:p>
      </dgm:t>
    </dgm:pt>
    <dgm:pt modelId="{D25486E3-2913-4256-8E7E-1617956D069E}" type="sibTrans" cxnId="{20666CD9-650F-47D1-A895-009C997ECCEE}">
      <dgm:prSet/>
      <dgm:spPr/>
      <dgm:t>
        <a:bodyPr/>
        <a:lstStyle/>
        <a:p>
          <a:endParaRPr lang="nl-NL"/>
        </a:p>
      </dgm:t>
    </dgm:pt>
    <dgm:pt modelId="{57E9CE98-33AD-495D-8942-DBD86C7E7BAB}">
      <dgm:prSet/>
      <dgm:spPr/>
      <dgm:t>
        <a:bodyPr/>
        <a:lstStyle/>
        <a:p>
          <a:pPr rtl="0"/>
          <a:r>
            <a:rPr lang="nl-NL" dirty="0" smtClean="0"/>
            <a:t>Alleen in eigen woorden!</a:t>
          </a:r>
          <a:endParaRPr lang="nl-NL" dirty="0"/>
        </a:p>
      </dgm:t>
    </dgm:pt>
    <dgm:pt modelId="{7CBE4654-41F7-484F-AAA6-FCAF6A3C3681}" type="parTrans" cxnId="{2033A834-2CE5-4B21-BA7C-46EB9FA1BC6E}">
      <dgm:prSet/>
      <dgm:spPr/>
      <dgm:t>
        <a:bodyPr/>
        <a:lstStyle/>
        <a:p>
          <a:endParaRPr lang="nl-NL"/>
        </a:p>
      </dgm:t>
    </dgm:pt>
    <dgm:pt modelId="{8159F365-AE43-4C21-B863-36BBC0818771}" type="sibTrans" cxnId="{2033A834-2CE5-4B21-BA7C-46EB9FA1BC6E}">
      <dgm:prSet/>
      <dgm:spPr/>
      <dgm:t>
        <a:bodyPr/>
        <a:lstStyle/>
        <a:p>
          <a:endParaRPr lang="nl-NL"/>
        </a:p>
      </dgm:t>
    </dgm:pt>
    <dgm:pt modelId="{268F0E86-3296-4CB4-9C01-DAD82E57208D}" type="pres">
      <dgm:prSet presAssocID="{BCFF8367-2B4C-497D-AFBD-CE1314C59AB3}" presName="linear" presStyleCnt="0">
        <dgm:presLayoutVars>
          <dgm:animLvl val="lvl"/>
          <dgm:resizeHandles val="exact"/>
        </dgm:presLayoutVars>
      </dgm:prSet>
      <dgm:spPr/>
    </dgm:pt>
    <dgm:pt modelId="{547E0BB3-4428-4279-94A0-B9BF65575517}" type="pres">
      <dgm:prSet presAssocID="{9EB986F8-9B83-4D3C-BDE7-846E45AA99F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994CDB2-C516-437A-A042-37346DA7E767}" type="pres">
      <dgm:prSet presAssocID="{3828271E-B25F-4697-8196-E9BC6B829C11}" presName="spacer" presStyleCnt="0"/>
      <dgm:spPr/>
    </dgm:pt>
    <dgm:pt modelId="{9F44452D-BEBB-459B-BD2A-EE7E91DA12ED}" type="pres">
      <dgm:prSet presAssocID="{26A33189-8672-47CA-AEC3-B0C5575F98E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2CAF020-6EEA-4368-BD14-85DA1749C896}" type="pres">
      <dgm:prSet presAssocID="{C14E36FD-4980-4CF2-9FF5-56A469EC3FD3}" presName="spacer" presStyleCnt="0"/>
      <dgm:spPr/>
    </dgm:pt>
    <dgm:pt modelId="{2505B819-1E8E-45B9-A79F-16F4A8D1A076}" type="pres">
      <dgm:prSet presAssocID="{9953750A-8F8C-4B10-B8EC-FFE4717B614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BE39AAF-7E64-4A2B-854F-C4422F814CF3}" type="pres">
      <dgm:prSet presAssocID="{ABBE497B-866B-470C-A235-8A05C6670C67}" presName="spacer" presStyleCnt="0"/>
      <dgm:spPr/>
    </dgm:pt>
    <dgm:pt modelId="{38BD6B40-E77D-40F9-848D-37302A81ECAE}" type="pres">
      <dgm:prSet presAssocID="{FD0A6944-9E0E-48EB-8577-E0CA6CACA64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079EA2B-5F0B-4EC1-AA3C-06E40E8D91F4}" type="pres">
      <dgm:prSet presAssocID="{CE456AAE-BDEC-4DD8-9B72-409477E26411}" presName="spacer" presStyleCnt="0"/>
      <dgm:spPr/>
    </dgm:pt>
    <dgm:pt modelId="{FDC43893-4F1F-4102-8D45-C78F5326376B}" type="pres">
      <dgm:prSet presAssocID="{242A7072-F112-408B-810D-03636AC27E4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85B6143-D6E3-4214-8338-5890C256B46D}" type="pres">
      <dgm:prSet presAssocID="{7B75BCC8-E8A4-4F4D-B0E3-8E3ABDD35B67}" presName="spacer" presStyleCnt="0"/>
      <dgm:spPr/>
    </dgm:pt>
    <dgm:pt modelId="{FA888002-10BC-4539-BD5E-58B1219A2479}" type="pres">
      <dgm:prSet presAssocID="{BB6FEC5A-D5EA-43C1-9D27-2C958F417B9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6F52DEF-5181-4310-B478-99F7771A0F24}" type="pres">
      <dgm:prSet presAssocID="{D25486E3-2913-4256-8E7E-1617956D069E}" presName="spacer" presStyleCnt="0"/>
      <dgm:spPr/>
    </dgm:pt>
    <dgm:pt modelId="{221DCE49-F71A-4652-AB64-72294E5BC9B7}" type="pres">
      <dgm:prSet presAssocID="{57E9CE98-33AD-495D-8942-DBD86C7E7BA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96EB421-5A98-4F2B-B854-0E58E5C43B13}" type="presOf" srcId="{9953750A-8F8C-4B10-B8EC-FFE4717B614A}" destId="{2505B819-1E8E-45B9-A79F-16F4A8D1A076}" srcOrd="0" destOrd="0" presId="urn:microsoft.com/office/officeart/2005/8/layout/vList2"/>
    <dgm:cxn modelId="{DD39CB62-0A9B-421A-807A-845CF8AAA1D2}" type="presOf" srcId="{BB6FEC5A-D5EA-43C1-9D27-2C958F417B98}" destId="{FA888002-10BC-4539-BD5E-58B1219A2479}" srcOrd="0" destOrd="0" presId="urn:microsoft.com/office/officeart/2005/8/layout/vList2"/>
    <dgm:cxn modelId="{0C9C0456-AAA5-4620-989D-6AFD1E919114}" type="presOf" srcId="{9EB986F8-9B83-4D3C-BDE7-846E45AA99F9}" destId="{547E0BB3-4428-4279-94A0-B9BF65575517}" srcOrd="0" destOrd="0" presId="urn:microsoft.com/office/officeart/2005/8/layout/vList2"/>
    <dgm:cxn modelId="{9064D771-A375-4A79-BFB9-3BB4D33863D0}" srcId="{BCFF8367-2B4C-497D-AFBD-CE1314C59AB3}" destId="{26A33189-8672-47CA-AEC3-B0C5575F98EB}" srcOrd="1" destOrd="0" parTransId="{C83832DD-F41D-418D-A838-7276A4EABB8F}" sibTransId="{C14E36FD-4980-4CF2-9FF5-56A469EC3FD3}"/>
    <dgm:cxn modelId="{2033A834-2CE5-4B21-BA7C-46EB9FA1BC6E}" srcId="{BCFF8367-2B4C-497D-AFBD-CE1314C59AB3}" destId="{57E9CE98-33AD-495D-8942-DBD86C7E7BAB}" srcOrd="6" destOrd="0" parTransId="{7CBE4654-41F7-484F-AAA6-FCAF6A3C3681}" sibTransId="{8159F365-AE43-4C21-B863-36BBC0818771}"/>
    <dgm:cxn modelId="{C2321579-4315-47DF-BDC0-37617563099A}" srcId="{BCFF8367-2B4C-497D-AFBD-CE1314C59AB3}" destId="{9953750A-8F8C-4B10-B8EC-FFE4717B614A}" srcOrd="2" destOrd="0" parTransId="{D907D096-7E51-4B4C-9082-0AAEE1B5F72C}" sibTransId="{ABBE497B-866B-470C-A235-8A05C6670C67}"/>
    <dgm:cxn modelId="{AD6538D2-EA78-4E9E-B179-BEC0FBB998B6}" srcId="{BCFF8367-2B4C-497D-AFBD-CE1314C59AB3}" destId="{9EB986F8-9B83-4D3C-BDE7-846E45AA99F9}" srcOrd="0" destOrd="0" parTransId="{E3151B7A-DB60-44F7-9867-CA9730709BAE}" sibTransId="{3828271E-B25F-4697-8196-E9BC6B829C11}"/>
    <dgm:cxn modelId="{7DE04A92-54E5-4420-8C21-A83D19699941}" srcId="{BCFF8367-2B4C-497D-AFBD-CE1314C59AB3}" destId="{FD0A6944-9E0E-48EB-8577-E0CA6CACA640}" srcOrd="3" destOrd="0" parTransId="{CD43129B-B49D-44FE-B17F-71251AD41144}" sibTransId="{CE456AAE-BDEC-4DD8-9B72-409477E26411}"/>
    <dgm:cxn modelId="{47EA94D2-D04E-4A00-A46A-5246B12F1CB4}" type="presOf" srcId="{26A33189-8672-47CA-AEC3-B0C5575F98EB}" destId="{9F44452D-BEBB-459B-BD2A-EE7E91DA12ED}" srcOrd="0" destOrd="0" presId="urn:microsoft.com/office/officeart/2005/8/layout/vList2"/>
    <dgm:cxn modelId="{20666CD9-650F-47D1-A895-009C997ECCEE}" srcId="{BCFF8367-2B4C-497D-AFBD-CE1314C59AB3}" destId="{BB6FEC5A-D5EA-43C1-9D27-2C958F417B98}" srcOrd="5" destOrd="0" parTransId="{96562F13-44DB-4AE6-A88B-42F363654D8D}" sibTransId="{D25486E3-2913-4256-8E7E-1617956D069E}"/>
    <dgm:cxn modelId="{69854155-DF0B-4805-B4F5-9A626E379C1B}" srcId="{BCFF8367-2B4C-497D-AFBD-CE1314C59AB3}" destId="{242A7072-F112-408B-810D-03636AC27E49}" srcOrd="4" destOrd="0" parTransId="{668832EB-1B27-4C54-B16D-29E7250E5991}" sibTransId="{7B75BCC8-E8A4-4F4D-B0E3-8E3ABDD35B67}"/>
    <dgm:cxn modelId="{EDCE085E-C3EE-46B7-8960-42525845F3C5}" type="presOf" srcId="{BCFF8367-2B4C-497D-AFBD-CE1314C59AB3}" destId="{268F0E86-3296-4CB4-9C01-DAD82E57208D}" srcOrd="0" destOrd="0" presId="urn:microsoft.com/office/officeart/2005/8/layout/vList2"/>
    <dgm:cxn modelId="{17E9DDA3-B519-4FBB-BD86-9B2A394F5916}" type="presOf" srcId="{FD0A6944-9E0E-48EB-8577-E0CA6CACA640}" destId="{38BD6B40-E77D-40F9-848D-37302A81ECAE}" srcOrd="0" destOrd="0" presId="urn:microsoft.com/office/officeart/2005/8/layout/vList2"/>
    <dgm:cxn modelId="{0BE53735-96F5-4BB4-A8A5-89F8189AA00D}" type="presOf" srcId="{242A7072-F112-408B-810D-03636AC27E49}" destId="{FDC43893-4F1F-4102-8D45-C78F5326376B}" srcOrd="0" destOrd="0" presId="urn:microsoft.com/office/officeart/2005/8/layout/vList2"/>
    <dgm:cxn modelId="{76AF07AA-A51D-4046-8620-1B09C1C8D6A5}" type="presOf" srcId="{57E9CE98-33AD-495D-8942-DBD86C7E7BAB}" destId="{221DCE49-F71A-4652-AB64-72294E5BC9B7}" srcOrd="0" destOrd="0" presId="urn:microsoft.com/office/officeart/2005/8/layout/vList2"/>
    <dgm:cxn modelId="{89A6E3A6-44FC-4A6E-991D-340C67CDE7BB}" type="presParOf" srcId="{268F0E86-3296-4CB4-9C01-DAD82E57208D}" destId="{547E0BB3-4428-4279-94A0-B9BF65575517}" srcOrd="0" destOrd="0" presId="urn:microsoft.com/office/officeart/2005/8/layout/vList2"/>
    <dgm:cxn modelId="{BA504DD9-3709-459E-B26B-A0AE36F54399}" type="presParOf" srcId="{268F0E86-3296-4CB4-9C01-DAD82E57208D}" destId="{F994CDB2-C516-437A-A042-37346DA7E767}" srcOrd="1" destOrd="0" presId="urn:microsoft.com/office/officeart/2005/8/layout/vList2"/>
    <dgm:cxn modelId="{4E299397-813E-42A8-A78E-F27D6DFAFD58}" type="presParOf" srcId="{268F0E86-3296-4CB4-9C01-DAD82E57208D}" destId="{9F44452D-BEBB-459B-BD2A-EE7E91DA12ED}" srcOrd="2" destOrd="0" presId="urn:microsoft.com/office/officeart/2005/8/layout/vList2"/>
    <dgm:cxn modelId="{590A459C-4B82-4C0D-A0EA-3E4964F7B76E}" type="presParOf" srcId="{268F0E86-3296-4CB4-9C01-DAD82E57208D}" destId="{32CAF020-6EEA-4368-BD14-85DA1749C896}" srcOrd="3" destOrd="0" presId="urn:microsoft.com/office/officeart/2005/8/layout/vList2"/>
    <dgm:cxn modelId="{097885BF-B0D2-44FB-81B5-3AB8D6D8C7FA}" type="presParOf" srcId="{268F0E86-3296-4CB4-9C01-DAD82E57208D}" destId="{2505B819-1E8E-45B9-A79F-16F4A8D1A076}" srcOrd="4" destOrd="0" presId="urn:microsoft.com/office/officeart/2005/8/layout/vList2"/>
    <dgm:cxn modelId="{8E943556-DF31-43A8-93E6-0001B431001A}" type="presParOf" srcId="{268F0E86-3296-4CB4-9C01-DAD82E57208D}" destId="{ABE39AAF-7E64-4A2B-854F-C4422F814CF3}" srcOrd="5" destOrd="0" presId="urn:microsoft.com/office/officeart/2005/8/layout/vList2"/>
    <dgm:cxn modelId="{AC0EFC4B-209C-4BEC-A649-0B4C5482849A}" type="presParOf" srcId="{268F0E86-3296-4CB4-9C01-DAD82E57208D}" destId="{38BD6B40-E77D-40F9-848D-37302A81ECAE}" srcOrd="6" destOrd="0" presId="urn:microsoft.com/office/officeart/2005/8/layout/vList2"/>
    <dgm:cxn modelId="{02C2E6AF-5249-44E8-9F46-2DA8314CA268}" type="presParOf" srcId="{268F0E86-3296-4CB4-9C01-DAD82E57208D}" destId="{0079EA2B-5F0B-4EC1-AA3C-06E40E8D91F4}" srcOrd="7" destOrd="0" presId="urn:microsoft.com/office/officeart/2005/8/layout/vList2"/>
    <dgm:cxn modelId="{C60732ED-7B6F-4CE9-9054-1AEF10C3A683}" type="presParOf" srcId="{268F0E86-3296-4CB4-9C01-DAD82E57208D}" destId="{FDC43893-4F1F-4102-8D45-C78F5326376B}" srcOrd="8" destOrd="0" presId="urn:microsoft.com/office/officeart/2005/8/layout/vList2"/>
    <dgm:cxn modelId="{D6F92AAB-05FA-45B8-99F8-D805DE1D1A4A}" type="presParOf" srcId="{268F0E86-3296-4CB4-9C01-DAD82E57208D}" destId="{B85B6143-D6E3-4214-8338-5890C256B46D}" srcOrd="9" destOrd="0" presId="urn:microsoft.com/office/officeart/2005/8/layout/vList2"/>
    <dgm:cxn modelId="{A5CEF0CC-62A3-4328-A32D-F3074CA0E174}" type="presParOf" srcId="{268F0E86-3296-4CB4-9C01-DAD82E57208D}" destId="{FA888002-10BC-4539-BD5E-58B1219A2479}" srcOrd="10" destOrd="0" presId="urn:microsoft.com/office/officeart/2005/8/layout/vList2"/>
    <dgm:cxn modelId="{11D4F871-41BB-46ED-B175-9D947A575715}" type="presParOf" srcId="{268F0E86-3296-4CB4-9C01-DAD82E57208D}" destId="{C6F52DEF-5181-4310-B478-99F7771A0F24}" srcOrd="11" destOrd="0" presId="urn:microsoft.com/office/officeart/2005/8/layout/vList2"/>
    <dgm:cxn modelId="{1FEE3D22-0A2C-4FCC-A5B2-C7EA40F6AA9C}" type="presParOf" srcId="{268F0E86-3296-4CB4-9C01-DAD82E57208D}" destId="{221DCE49-F71A-4652-AB64-72294E5BC9B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A436348-934A-434D-8D25-854D25DDA2D5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DFC2F56B-3344-4DF4-9902-40439A6F9C27}">
      <dgm:prSet/>
      <dgm:spPr/>
      <dgm:t>
        <a:bodyPr/>
        <a:lstStyle/>
        <a:p>
          <a:pPr algn="ctr" rtl="0"/>
          <a:r>
            <a:rPr lang="nl-NL" smtClean="0"/>
            <a:t>Meeloopdag</a:t>
          </a:r>
          <a:endParaRPr lang="nl-NL"/>
        </a:p>
      </dgm:t>
    </dgm:pt>
    <dgm:pt modelId="{C124EBB3-BA48-4C72-8257-DDC12A787B8C}" type="parTrans" cxnId="{2A8A03E6-8A0C-4B98-9CF1-53D3CD9536F9}">
      <dgm:prSet/>
      <dgm:spPr/>
      <dgm:t>
        <a:bodyPr/>
        <a:lstStyle/>
        <a:p>
          <a:endParaRPr lang="nl-NL"/>
        </a:p>
      </dgm:t>
    </dgm:pt>
    <dgm:pt modelId="{8D702B03-F5CE-4D85-AE92-F72646A9BBFD}" type="sibTrans" cxnId="{2A8A03E6-8A0C-4B98-9CF1-53D3CD9536F9}">
      <dgm:prSet/>
      <dgm:spPr/>
      <dgm:t>
        <a:bodyPr/>
        <a:lstStyle/>
        <a:p>
          <a:endParaRPr lang="nl-NL"/>
        </a:p>
      </dgm:t>
    </dgm:pt>
    <dgm:pt modelId="{0693DE63-2E21-460C-8C79-24FC3B796F70}" type="pres">
      <dgm:prSet presAssocID="{2A436348-934A-434D-8D25-854D25DDA2D5}" presName="linear" presStyleCnt="0">
        <dgm:presLayoutVars>
          <dgm:animLvl val="lvl"/>
          <dgm:resizeHandles val="exact"/>
        </dgm:presLayoutVars>
      </dgm:prSet>
      <dgm:spPr/>
    </dgm:pt>
    <dgm:pt modelId="{3CE7F798-6495-4F4D-A248-32C1C24B4EC4}" type="pres">
      <dgm:prSet presAssocID="{DFC2F56B-3344-4DF4-9902-40439A6F9C2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A8A03E6-8A0C-4B98-9CF1-53D3CD9536F9}" srcId="{2A436348-934A-434D-8D25-854D25DDA2D5}" destId="{DFC2F56B-3344-4DF4-9902-40439A6F9C27}" srcOrd="0" destOrd="0" parTransId="{C124EBB3-BA48-4C72-8257-DDC12A787B8C}" sibTransId="{8D702B03-F5CE-4D85-AE92-F72646A9BBFD}"/>
    <dgm:cxn modelId="{B8A7A449-7F0E-4279-9E44-350E93A15CE3}" type="presOf" srcId="{DFC2F56B-3344-4DF4-9902-40439A6F9C27}" destId="{3CE7F798-6495-4F4D-A248-32C1C24B4EC4}" srcOrd="0" destOrd="0" presId="urn:microsoft.com/office/officeart/2005/8/layout/vList2"/>
    <dgm:cxn modelId="{69DDCF64-7EC6-43B5-854E-CC862A4F5FC1}" type="presOf" srcId="{2A436348-934A-434D-8D25-854D25DDA2D5}" destId="{0693DE63-2E21-460C-8C79-24FC3B796F70}" srcOrd="0" destOrd="0" presId="urn:microsoft.com/office/officeart/2005/8/layout/vList2"/>
    <dgm:cxn modelId="{A296A092-B737-4B77-AADE-48E63360036B}" type="presParOf" srcId="{0693DE63-2E21-460C-8C79-24FC3B796F70}" destId="{3CE7F798-6495-4F4D-A248-32C1C24B4E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D64FA6-9FCF-4F59-85BC-158313B62754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E7DD5FDA-7344-4A9B-A78A-3778514FA056}">
      <dgm:prSet/>
      <dgm:spPr/>
      <dgm:t>
        <a:bodyPr/>
        <a:lstStyle/>
        <a:p>
          <a:pPr algn="ctr" rtl="0"/>
          <a:r>
            <a:rPr lang="nl-NL" smtClean="0"/>
            <a:t>Met welk beroep zou je graag een dag meelopen?</a:t>
          </a:r>
          <a:endParaRPr lang="nl-NL"/>
        </a:p>
      </dgm:t>
    </dgm:pt>
    <dgm:pt modelId="{3851C423-0163-4C5B-AC0B-45C93F1CF5DE}" type="parTrans" cxnId="{ACEBCC8A-8B21-4B86-9903-6DAF516EAD7C}">
      <dgm:prSet/>
      <dgm:spPr/>
      <dgm:t>
        <a:bodyPr/>
        <a:lstStyle/>
        <a:p>
          <a:pPr algn="ctr"/>
          <a:endParaRPr lang="nl-NL"/>
        </a:p>
      </dgm:t>
    </dgm:pt>
    <dgm:pt modelId="{33500945-D5DA-496E-B4F4-59A120922959}" type="sibTrans" cxnId="{ACEBCC8A-8B21-4B86-9903-6DAF516EAD7C}">
      <dgm:prSet/>
      <dgm:spPr/>
      <dgm:t>
        <a:bodyPr/>
        <a:lstStyle/>
        <a:p>
          <a:pPr algn="ctr"/>
          <a:endParaRPr lang="nl-NL"/>
        </a:p>
      </dgm:t>
    </dgm:pt>
    <dgm:pt modelId="{AFE91CF7-EBA4-40B5-A887-934AAA78383B}">
      <dgm:prSet/>
      <dgm:spPr/>
      <dgm:t>
        <a:bodyPr/>
        <a:lstStyle/>
        <a:p>
          <a:pPr algn="ctr" rtl="0"/>
          <a:r>
            <a:rPr lang="nl-NL" smtClean="0"/>
            <a:t>Welk beroep hebben je ouders – vrienden – familie?</a:t>
          </a:r>
          <a:endParaRPr lang="nl-NL"/>
        </a:p>
      </dgm:t>
    </dgm:pt>
    <dgm:pt modelId="{7AFE1EED-DF5E-4119-98B3-AAA0DFF0BA22}" type="parTrans" cxnId="{69A297B7-6F93-4C5F-B5B4-A74BF8363FD7}">
      <dgm:prSet/>
      <dgm:spPr/>
      <dgm:t>
        <a:bodyPr/>
        <a:lstStyle/>
        <a:p>
          <a:pPr algn="ctr"/>
          <a:endParaRPr lang="nl-NL"/>
        </a:p>
      </dgm:t>
    </dgm:pt>
    <dgm:pt modelId="{16FD0860-AC5A-4281-B6A3-368B60D2E531}" type="sibTrans" cxnId="{69A297B7-6F93-4C5F-B5B4-A74BF8363FD7}">
      <dgm:prSet/>
      <dgm:spPr/>
      <dgm:t>
        <a:bodyPr/>
        <a:lstStyle/>
        <a:p>
          <a:pPr algn="ctr"/>
          <a:endParaRPr lang="nl-NL"/>
        </a:p>
      </dgm:t>
    </dgm:pt>
    <dgm:pt modelId="{47E1280A-6413-4CA1-8533-9E1721370E79}">
      <dgm:prSet/>
      <dgm:spPr/>
      <dgm:t>
        <a:bodyPr/>
        <a:lstStyle/>
        <a:p>
          <a:pPr algn="ctr" rtl="0"/>
          <a:r>
            <a:rPr lang="nl-NL" dirty="0" smtClean="0"/>
            <a:t>Maak een lijst en overleg met je ouders </a:t>
          </a:r>
          <a:endParaRPr lang="nl-NL" dirty="0"/>
        </a:p>
      </dgm:t>
    </dgm:pt>
    <dgm:pt modelId="{BB7C8AD3-5AD4-4F12-ADAA-42425B60DFE1}" type="parTrans" cxnId="{62163D3A-95E8-4DD3-B9E0-39F327D0C268}">
      <dgm:prSet/>
      <dgm:spPr/>
      <dgm:t>
        <a:bodyPr/>
        <a:lstStyle/>
        <a:p>
          <a:pPr algn="ctr"/>
          <a:endParaRPr lang="nl-NL"/>
        </a:p>
      </dgm:t>
    </dgm:pt>
    <dgm:pt modelId="{A346BA59-E8C6-4DA0-A876-9F27A97861FD}" type="sibTrans" cxnId="{62163D3A-95E8-4DD3-B9E0-39F327D0C268}">
      <dgm:prSet/>
      <dgm:spPr/>
      <dgm:t>
        <a:bodyPr/>
        <a:lstStyle/>
        <a:p>
          <a:pPr algn="ctr"/>
          <a:endParaRPr lang="nl-NL"/>
        </a:p>
      </dgm:t>
    </dgm:pt>
    <dgm:pt modelId="{F7659698-1DA8-48C3-853D-351F87DC1E2F}">
      <dgm:prSet/>
      <dgm:spPr/>
      <dgm:t>
        <a:bodyPr/>
        <a:lstStyle/>
        <a:p>
          <a:pPr algn="ctr" rtl="0"/>
          <a:r>
            <a:rPr lang="nl-NL" smtClean="0"/>
            <a:t>Welke werkplekken vallen onder jouw mogelijkheden?</a:t>
          </a:r>
          <a:endParaRPr lang="nl-NL"/>
        </a:p>
      </dgm:t>
    </dgm:pt>
    <dgm:pt modelId="{12F56A48-93A3-4AE1-9A5D-0EC313C98405}" type="parTrans" cxnId="{E477DB67-D4E4-49BA-B3A1-0F3903EFB412}">
      <dgm:prSet/>
      <dgm:spPr/>
      <dgm:t>
        <a:bodyPr/>
        <a:lstStyle/>
        <a:p>
          <a:pPr algn="ctr"/>
          <a:endParaRPr lang="nl-NL"/>
        </a:p>
      </dgm:t>
    </dgm:pt>
    <dgm:pt modelId="{26D8E80E-87C0-4FC0-97F4-CBE590DBBC25}" type="sibTrans" cxnId="{E477DB67-D4E4-49BA-B3A1-0F3903EFB412}">
      <dgm:prSet/>
      <dgm:spPr/>
      <dgm:t>
        <a:bodyPr/>
        <a:lstStyle/>
        <a:p>
          <a:pPr algn="ctr"/>
          <a:endParaRPr lang="nl-NL"/>
        </a:p>
      </dgm:t>
    </dgm:pt>
    <dgm:pt modelId="{8006081D-9F96-454B-9435-0B8A6ACC0452}">
      <dgm:prSet/>
      <dgm:spPr/>
      <dgm:t>
        <a:bodyPr/>
        <a:lstStyle/>
        <a:p>
          <a:pPr algn="ctr" rtl="0"/>
          <a:r>
            <a:rPr lang="nl-NL" smtClean="0"/>
            <a:t>Werkplek mag verschillen van gekozen opleidingen</a:t>
          </a:r>
          <a:endParaRPr lang="nl-NL"/>
        </a:p>
      </dgm:t>
    </dgm:pt>
    <dgm:pt modelId="{1A8B1A54-2373-49B2-8778-9FAC9A117C76}" type="parTrans" cxnId="{70183F53-26C1-49CB-84F0-0DFA366D9F3B}">
      <dgm:prSet/>
      <dgm:spPr/>
      <dgm:t>
        <a:bodyPr/>
        <a:lstStyle/>
        <a:p>
          <a:pPr algn="ctr"/>
          <a:endParaRPr lang="nl-NL"/>
        </a:p>
      </dgm:t>
    </dgm:pt>
    <dgm:pt modelId="{CCA1F7E4-C3D4-449D-AAE4-D4291336F7FB}" type="sibTrans" cxnId="{70183F53-26C1-49CB-84F0-0DFA366D9F3B}">
      <dgm:prSet/>
      <dgm:spPr/>
      <dgm:t>
        <a:bodyPr/>
        <a:lstStyle/>
        <a:p>
          <a:pPr algn="ctr"/>
          <a:endParaRPr lang="nl-NL"/>
        </a:p>
      </dgm:t>
    </dgm:pt>
    <dgm:pt modelId="{E26A944E-15F2-4C98-ABB1-23A25DC5C77A}">
      <dgm:prSet/>
      <dgm:spPr/>
      <dgm:t>
        <a:bodyPr/>
        <a:lstStyle/>
        <a:p>
          <a:pPr algn="ctr" rtl="0"/>
          <a:r>
            <a:rPr lang="nl-NL" smtClean="0"/>
            <a:t>Een meeloopdag is een essentieel onderdeel</a:t>
          </a:r>
          <a:endParaRPr lang="nl-NL"/>
        </a:p>
      </dgm:t>
    </dgm:pt>
    <dgm:pt modelId="{53BE9525-D5AC-4D45-8E74-4D85208958B2}" type="parTrans" cxnId="{AAB6C53B-B38F-49F4-84F5-6DAD9A79B8E0}">
      <dgm:prSet/>
      <dgm:spPr/>
      <dgm:t>
        <a:bodyPr/>
        <a:lstStyle/>
        <a:p>
          <a:pPr algn="ctr"/>
          <a:endParaRPr lang="nl-NL"/>
        </a:p>
      </dgm:t>
    </dgm:pt>
    <dgm:pt modelId="{8E9368B3-8338-4C3D-9A35-1A2E42D077AC}" type="sibTrans" cxnId="{AAB6C53B-B38F-49F4-84F5-6DAD9A79B8E0}">
      <dgm:prSet/>
      <dgm:spPr/>
      <dgm:t>
        <a:bodyPr/>
        <a:lstStyle/>
        <a:p>
          <a:pPr algn="ctr"/>
          <a:endParaRPr lang="nl-NL"/>
        </a:p>
      </dgm:t>
    </dgm:pt>
    <dgm:pt modelId="{A7E30918-070C-407C-81F4-00F6D9B39CEC}" type="pres">
      <dgm:prSet presAssocID="{CDD64FA6-9FCF-4F59-85BC-158313B62754}" presName="linear" presStyleCnt="0">
        <dgm:presLayoutVars>
          <dgm:animLvl val="lvl"/>
          <dgm:resizeHandles val="exact"/>
        </dgm:presLayoutVars>
      </dgm:prSet>
      <dgm:spPr/>
    </dgm:pt>
    <dgm:pt modelId="{3F43EA6F-96E7-4E7C-9BBF-AAD4A6D83003}" type="pres">
      <dgm:prSet presAssocID="{E7DD5FDA-7344-4A9B-A78A-3778514FA05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9428BBB-F8AA-4103-9890-306C77CE9B15}" type="pres">
      <dgm:prSet presAssocID="{33500945-D5DA-496E-B4F4-59A120922959}" presName="spacer" presStyleCnt="0"/>
      <dgm:spPr/>
    </dgm:pt>
    <dgm:pt modelId="{67381144-EEE0-40F7-8043-E89B9F89A3CB}" type="pres">
      <dgm:prSet presAssocID="{AFE91CF7-EBA4-40B5-A887-934AAA78383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4E783E6-54E8-462A-A44C-07B80C32BEFE}" type="pres">
      <dgm:prSet presAssocID="{16FD0860-AC5A-4281-B6A3-368B60D2E531}" presName="spacer" presStyleCnt="0"/>
      <dgm:spPr/>
    </dgm:pt>
    <dgm:pt modelId="{789201EC-9D20-465A-8CCA-3E25C5343F4D}" type="pres">
      <dgm:prSet presAssocID="{47E1280A-6413-4CA1-8533-9E1721370E7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9106F3E-8A89-4766-B7C8-5694615AA941}" type="pres">
      <dgm:prSet presAssocID="{A346BA59-E8C6-4DA0-A876-9F27A97861FD}" presName="spacer" presStyleCnt="0"/>
      <dgm:spPr/>
    </dgm:pt>
    <dgm:pt modelId="{1414BBB2-7A57-4136-BB33-0AF11056B5ED}" type="pres">
      <dgm:prSet presAssocID="{F7659698-1DA8-48C3-853D-351F87DC1E2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601329F-AE28-4E38-9F0F-5F8D0B04595A}" type="pres">
      <dgm:prSet presAssocID="{26D8E80E-87C0-4FC0-97F4-CBE590DBBC25}" presName="spacer" presStyleCnt="0"/>
      <dgm:spPr/>
    </dgm:pt>
    <dgm:pt modelId="{0C20EEBB-1565-400F-82EA-3E56F2EB157E}" type="pres">
      <dgm:prSet presAssocID="{8006081D-9F96-454B-9435-0B8A6ACC045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E5B5242-372E-4B5C-8246-DBDFF92882E5}" type="pres">
      <dgm:prSet presAssocID="{CCA1F7E4-C3D4-449D-AAE4-D4291336F7FB}" presName="spacer" presStyleCnt="0"/>
      <dgm:spPr/>
    </dgm:pt>
    <dgm:pt modelId="{554462D9-1929-4D8D-8808-29193D8A747F}" type="pres">
      <dgm:prSet presAssocID="{E26A944E-15F2-4C98-ABB1-23A25DC5C77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0183F53-26C1-49CB-84F0-0DFA366D9F3B}" srcId="{CDD64FA6-9FCF-4F59-85BC-158313B62754}" destId="{8006081D-9F96-454B-9435-0B8A6ACC0452}" srcOrd="4" destOrd="0" parTransId="{1A8B1A54-2373-49B2-8778-9FAC9A117C76}" sibTransId="{CCA1F7E4-C3D4-449D-AAE4-D4291336F7FB}"/>
    <dgm:cxn modelId="{4EE404DD-3BD9-4939-B934-DFD3935CD1B3}" type="presOf" srcId="{CDD64FA6-9FCF-4F59-85BC-158313B62754}" destId="{A7E30918-070C-407C-81F4-00F6D9B39CEC}" srcOrd="0" destOrd="0" presId="urn:microsoft.com/office/officeart/2005/8/layout/vList2"/>
    <dgm:cxn modelId="{69A297B7-6F93-4C5F-B5B4-A74BF8363FD7}" srcId="{CDD64FA6-9FCF-4F59-85BC-158313B62754}" destId="{AFE91CF7-EBA4-40B5-A887-934AAA78383B}" srcOrd="1" destOrd="0" parTransId="{7AFE1EED-DF5E-4119-98B3-AAA0DFF0BA22}" sibTransId="{16FD0860-AC5A-4281-B6A3-368B60D2E531}"/>
    <dgm:cxn modelId="{ACEBCC8A-8B21-4B86-9903-6DAF516EAD7C}" srcId="{CDD64FA6-9FCF-4F59-85BC-158313B62754}" destId="{E7DD5FDA-7344-4A9B-A78A-3778514FA056}" srcOrd="0" destOrd="0" parTransId="{3851C423-0163-4C5B-AC0B-45C93F1CF5DE}" sibTransId="{33500945-D5DA-496E-B4F4-59A120922959}"/>
    <dgm:cxn modelId="{252D7650-EABC-4800-99C1-81DF657F2794}" type="presOf" srcId="{E26A944E-15F2-4C98-ABB1-23A25DC5C77A}" destId="{554462D9-1929-4D8D-8808-29193D8A747F}" srcOrd="0" destOrd="0" presId="urn:microsoft.com/office/officeart/2005/8/layout/vList2"/>
    <dgm:cxn modelId="{62163D3A-95E8-4DD3-B9E0-39F327D0C268}" srcId="{CDD64FA6-9FCF-4F59-85BC-158313B62754}" destId="{47E1280A-6413-4CA1-8533-9E1721370E79}" srcOrd="2" destOrd="0" parTransId="{BB7C8AD3-5AD4-4F12-ADAA-42425B60DFE1}" sibTransId="{A346BA59-E8C6-4DA0-A876-9F27A97861FD}"/>
    <dgm:cxn modelId="{AAB6C53B-B38F-49F4-84F5-6DAD9A79B8E0}" srcId="{CDD64FA6-9FCF-4F59-85BC-158313B62754}" destId="{E26A944E-15F2-4C98-ABB1-23A25DC5C77A}" srcOrd="5" destOrd="0" parTransId="{53BE9525-D5AC-4D45-8E74-4D85208958B2}" sibTransId="{8E9368B3-8338-4C3D-9A35-1A2E42D077AC}"/>
    <dgm:cxn modelId="{E477DB67-D4E4-49BA-B3A1-0F3903EFB412}" srcId="{CDD64FA6-9FCF-4F59-85BC-158313B62754}" destId="{F7659698-1DA8-48C3-853D-351F87DC1E2F}" srcOrd="3" destOrd="0" parTransId="{12F56A48-93A3-4AE1-9A5D-0EC313C98405}" sibTransId="{26D8E80E-87C0-4FC0-97F4-CBE590DBBC25}"/>
    <dgm:cxn modelId="{44815C7F-5AEC-45E1-8BD8-406ACB53A05C}" type="presOf" srcId="{AFE91CF7-EBA4-40B5-A887-934AAA78383B}" destId="{67381144-EEE0-40F7-8043-E89B9F89A3CB}" srcOrd="0" destOrd="0" presId="urn:microsoft.com/office/officeart/2005/8/layout/vList2"/>
    <dgm:cxn modelId="{3CCEA041-31F2-4677-AF8F-F1E0FC7A1102}" type="presOf" srcId="{F7659698-1DA8-48C3-853D-351F87DC1E2F}" destId="{1414BBB2-7A57-4136-BB33-0AF11056B5ED}" srcOrd="0" destOrd="0" presId="urn:microsoft.com/office/officeart/2005/8/layout/vList2"/>
    <dgm:cxn modelId="{D948011E-96FF-447B-A43F-79A9D54022EB}" type="presOf" srcId="{8006081D-9F96-454B-9435-0B8A6ACC0452}" destId="{0C20EEBB-1565-400F-82EA-3E56F2EB157E}" srcOrd="0" destOrd="0" presId="urn:microsoft.com/office/officeart/2005/8/layout/vList2"/>
    <dgm:cxn modelId="{DD1A4D66-A27B-406C-8045-E7703AD0E95E}" type="presOf" srcId="{E7DD5FDA-7344-4A9B-A78A-3778514FA056}" destId="{3F43EA6F-96E7-4E7C-9BBF-AAD4A6D83003}" srcOrd="0" destOrd="0" presId="urn:microsoft.com/office/officeart/2005/8/layout/vList2"/>
    <dgm:cxn modelId="{02844C87-3F97-425B-A0A1-507648C3634D}" type="presOf" srcId="{47E1280A-6413-4CA1-8533-9E1721370E79}" destId="{789201EC-9D20-465A-8CCA-3E25C5343F4D}" srcOrd="0" destOrd="0" presId="urn:microsoft.com/office/officeart/2005/8/layout/vList2"/>
    <dgm:cxn modelId="{567E7730-A9F6-4B75-A8A2-D3AB1D0C39E9}" type="presParOf" srcId="{A7E30918-070C-407C-81F4-00F6D9B39CEC}" destId="{3F43EA6F-96E7-4E7C-9BBF-AAD4A6D83003}" srcOrd="0" destOrd="0" presId="urn:microsoft.com/office/officeart/2005/8/layout/vList2"/>
    <dgm:cxn modelId="{76D5668F-F02B-4094-B35C-B8FCCC423E1C}" type="presParOf" srcId="{A7E30918-070C-407C-81F4-00F6D9B39CEC}" destId="{29428BBB-F8AA-4103-9890-306C77CE9B15}" srcOrd="1" destOrd="0" presId="urn:microsoft.com/office/officeart/2005/8/layout/vList2"/>
    <dgm:cxn modelId="{586D8168-C388-47A8-9A7A-20C995436492}" type="presParOf" srcId="{A7E30918-070C-407C-81F4-00F6D9B39CEC}" destId="{67381144-EEE0-40F7-8043-E89B9F89A3CB}" srcOrd="2" destOrd="0" presId="urn:microsoft.com/office/officeart/2005/8/layout/vList2"/>
    <dgm:cxn modelId="{16DEE668-0A58-41DD-80DE-08E043231FED}" type="presParOf" srcId="{A7E30918-070C-407C-81F4-00F6D9B39CEC}" destId="{D4E783E6-54E8-462A-A44C-07B80C32BEFE}" srcOrd="3" destOrd="0" presId="urn:microsoft.com/office/officeart/2005/8/layout/vList2"/>
    <dgm:cxn modelId="{1CA960D2-D4EE-4C4C-87BB-62268AE7E77F}" type="presParOf" srcId="{A7E30918-070C-407C-81F4-00F6D9B39CEC}" destId="{789201EC-9D20-465A-8CCA-3E25C5343F4D}" srcOrd="4" destOrd="0" presId="urn:microsoft.com/office/officeart/2005/8/layout/vList2"/>
    <dgm:cxn modelId="{C7A8B655-C2F2-4325-8ACA-8E12049F8DE4}" type="presParOf" srcId="{A7E30918-070C-407C-81F4-00F6D9B39CEC}" destId="{39106F3E-8A89-4766-B7C8-5694615AA941}" srcOrd="5" destOrd="0" presId="urn:microsoft.com/office/officeart/2005/8/layout/vList2"/>
    <dgm:cxn modelId="{A9B1E73F-C036-4405-81EF-6E34BEF74B2E}" type="presParOf" srcId="{A7E30918-070C-407C-81F4-00F6D9B39CEC}" destId="{1414BBB2-7A57-4136-BB33-0AF11056B5ED}" srcOrd="6" destOrd="0" presId="urn:microsoft.com/office/officeart/2005/8/layout/vList2"/>
    <dgm:cxn modelId="{B8464049-2BF2-42AE-B503-90E0FDBA9D57}" type="presParOf" srcId="{A7E30918-070C-407C-81F4-00F6D9B39CEC}" destId="{F601329F-AE28-4E38-9F0F-5F8D0B04595A}" srcOrd="7" destOrd="0" presId="urn:microsoft.com/office/officeart/2005/8/layout/vList2"/>
    <dgm:cxn modelId="{7F1F508E-5996-44C1-AB04-84A6C7EA0F88}" type="presParOf" srcId="{A7E30918-070C-407C-81F4-00F6D9B39CEC}" destId="{0C20EEBB-1565-400F-82EA-3E56F2EB157E}" srcOrd="8" destOrd="0" presId="urn:microsoft.com/office/officeart/2005/8/layout/vList2"/>
    <dgm:cxn modelId="{68B1680C-4950-42B8-BE3A-430E4E4796EF}" type="presParOf" srcId="{A7E30918-070C-407C-81F4-00F6D9B39CEC}" destId="{BE5B5242-372E-4B5C-8246-DBDFF92882E5}" srcOrd="9" destOrd="0" presId="urn:microsoft.com/office/officeart/2005/8/layout/vList2"/>
    <dgm:cxn modelId="{894EF4BA-ECF6-4AD1-BF15-36A45044C740}" type="presParOf" srcId="{A7E30918-070C-407C-81F4-00F6D9B39CEC}" destId="{554462D9-1929-4D8D-8808-29193D8A747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2FBFA4-20EB-4CEB-B67F-9F1266C9D53D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D0680188-F56C-47C0-A4D4-8EBE4BCCC2CA}">
      <dgm:prSet/>
      <dgm:spPr/>
      <dgm:t>
        <a:bodyPr/>
        <a:lstStyle/>
        <a:p>
          <a:pPr rtl="0"/>
          <a:r>
            <a:rPr lang="nl-NL" smtClean="0"/>
            <a:t>Interview met een gekozen beroep</a:t>
          </a:r>
          <a:endParaRPr lang="nl-NL"/>
        </a:p>
      </dgm:t>
    </dgm:pt>
    <dgm:pt modelId="{6E3BDA55-F6EB-4F72-9C8F-347884BBDA93}" type="parTrans" cxnId="{24292EC2-6AAD-47B3-8B3D-D846E8F7F522}">
      <dgm:prSet/>
      <dgm:spPr/>
      <dgm:t>
        <a:bodyPr/>
        <a:lstStyle/>
        <a:p>
          <a:endParaRPr lang="nl-NL"/>
        </a:p>
      </dgm:t>
    </dgm:pt>
    <dgm:pt modelId="{FF3C76E6-9555-41CA-BC29-6AC220D6C5CA}" type="sibTrans" cxnId="{24292EC2-6AAD-47B3-8B3D-D846E8F7F522}">
      <dgm:prSet/>
      <dgm:spPr/>
      <dgm:t>
        <a:bodyPr/>
        <a:lstStyle/>
        <a:p>
          <a:endParaRPr lang="nl-NL"/>
        </a:p>
      </dgm:t>
    </dgm:pt>
    <dgm:pt modelId="{2DF125C9-C19C-4806-9A23-856CCDAC775B}" type="pres">
      <dgm:prSet presAssocID="{6F2FBFA4-20EB-4CEB-B67F-9F1266C9D53D}" presName="linear" presStyleCnt="0">
        <dgm:presLayoutVars>
          <dgm:animLvl val="lvl"/>
          <dgm:resizeHandles val="exact"/>
        </dgm:presLayoutVars>
      </dgm:prSet>
      <dgm:spPr/>
    </dgm:pt>
    <dgm:pt modelId="{6A74F995-5C27-4B26-BD86-AE87811B387E}" type="pres">
      <dgm:prSet presAssocID="{D0680188-F56C-47C0-A4D4-8EBE4BCCC2C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90D5D33-2F47-40C2-A60C-F4235C621D4C}" type="presOf" srcId="{D0680188-F56C-47C0-A4D4-8EBE4BCCC2CA}" destId="{6A74F995-5C27-4B26-BD86-AE87811B387E}" srcOrd="0" destOrd="0" presId="urn:microsoft.com/office/officeart/2005/8/layout/vList2"/>
    <dgm:cxn modelId="{E81F92AC-8A5C-46FB-AEDF-0E65C0765E0D}" type="presOf" srcId="{6F2FBFA4-20EB-4CEB-B67F-9F1266C9D53D}" destId="{2DF125C9-C19C-4806-9A23-856CCDAC775B}" srcOrd="0" destOrd="0" presId="urn:microsoft.com/office/officeart/2005/8/layout/vList2"/>
    <dgm:cxn modelId="{24292EC2-6AAD-47B3-8B3D-D846E8F7F522}" srcId="{6F2FBFA4-20EB-4CEB-B67F-9F1266C9D53D}" destId="{D0680188-F56C-47C0-A4D4-8EBE4BCCC2CA}" srcOrd="0" destOrd="0" parTransId="{6E3BDA55-F6EB-4F72-9C8F-347884BBDA93}" sibTransId="{FF3C76E6-9555-41CA-BC29-6AC220D6C5CA}"/>
    <dgm:cxn modelId="{66EA01EA-A94E-4D33-83BC-37895DCA0837}" type="presParOf" srcId="{2DF125C9-C19C-4806-9A23-856CCDAC775B}" destId="{6A74F995-5C27-4B26-BD86-AE87811B38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4CD4DE6-72BC-4151-A098-02FBB5D4000B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C6BE71AF-922D-4B55-A233-C365EC04AD02}">
      <dgm:prSet/>
      <dgm:spPr/>
      <dgm:t>
        <a:bodyPr/>
        <a:lstStyle/>
        <a:p>
          <a:pPr algn="ctr" rtl="0"/>
          <a:r>
            <a:rPr lang="nl-NL" smtClean="0"/>
            <a:t>Je gaat iemand interviewen </a:t>
          </a:r>
          <a:endParaRPr lang="nl-NL"/>
        </a:p>
      </dgm:t>
    </dgm:pt>
    <dgm:pt modelId="{51D7360A-5A60-4A38-97B0-E3C1AA56A7A0}" type="parTrans" cxnId="{8BCEB137-C0E1-4423-A068-5A14C8A28803}">
      <dgm:prSet/>
      <dgm:spPr/>
      <dgm:t>
        <a:bodyPr/>
        <a:lstStyle/>
        <a:p>
          <a:pPr algn="ctr"/>
          <a:endParaRPr lang="nl-NL"/>
        </a:p>
      </dgm:t>
    </dgm:pt>
    <dgm:pt modelId="{9F785E10-6634-49D3-837C-85CACCF8BBD8}" type="sibTrans" cxnId="{8BCEB137-C0E1-4423-A068-5A14C8A28803}">
      <dgm:prSet/>
      <dgm:spPr/>
      <dgm:t>
        <a:bodyPr/>
        <a:lstStyle/>
        <a:p>
          <a:pPr algn="ctr"/>
          <a:endParaRPr lang="nl-NL"/>
        </a:p>
      </dgm:t>
    </dgm:pt>
    <dgm:pt modelId="{85100D1C-50B0-4E5E-B869-1B5A46A32E56}">
      <dgm:prSet/>
      <dgm:spPr/>
      <dgm:t>
        <a:bodyPr/>
        <a:lstStyle/>
        <a:p>
          <a:pPr algn="ctr" rtl="0"/>
          <a:r>
            <a:rPr lang="nl-NL" smtClean="0"/>
            <a:t>Iemand met het hetzelfde beroep als jij kiest</a:t>
          </a:r>
          <a:endParaRPr lang="nl-NL"/>
        </a:p>
      </dgm:t>
    </dgm:pt>
    <dgm:pt modelId="{8BF0B283-D50C-4BDE-996C-8F2941E0DB78}" type="parTrans" cxnId="{610642BB-DB82-4881-A090-716354DC21CF}">
      <dgm:prSet/>
      <dgm:spPr/>
      <dgm:t>
        <a:bodyPr/>
        <a:lstStyle/>
        <a:p>
          <a:pPr algn="ctr"/>
          <a:endParaRPr lang="nl-NL"/>
        </a:p>
      </dgm:t>
    </dgm:pt>
    <dgm:pt modelId="{45306D9F-AAD2-4A23-85E9-030967087263}" type="sibTrans" cxnId="{610642BB-DB82-4881-A090-716354DC21CF}">
      <dgm:prSet/>
      <dgm:spPr/>
      <dgm:t>
        <a:bodyPr/>
        <a:lstStyle/>
        <a:p>
          <a:pPr algn="ctr"/>
          <a:endParaRPr lang="nl-NL"/>
        </a:p>
      </dgm:t>
    </dgm:pt>
    <dgm:pt modelId="{5011B39C-BDA1-47A0-A8F0-DFEADF9F0DD4}">
      <dgm:prSet/>
      <dgm:spPr/>
      <dgm:t>
        <a:bodyPr/>
        <a:lstStyle/>
        <a:p>
          <a:pPr algn="ctr" rtl="0"/>
          <a:r>
            <a:rPr lang="nl-NL" smtClean="0"/>
            <a:t>Vragen ga je in de projectweek opstellen</a:t>
          </a:r>
          <a:endParaRPr lang="nl-NL"/>
        </a:p>
      </dgm:t>
    </dgm:pt>
    <dgm:pt modelId="{D378D448-D203-402F-B643-7D10BB8C8558}" type="parTrans" cxnId="{ADEDF1DA-B1B0-440E-8EC0-202B132AC574}">
      <dgm:prSet/>
      <dgm:spPr/>
      <dgm:t>
        <a:bodyPr/>
        <a:lstStyle/>
        <a:p>
          <a:pPr algn="ctr"/>
          <a:endParaRPr lang="nl-NL"/>
        </a:p>
      </dgm:t>
    </dgm:pt>
    <dgm:pt modelId="{24B89FF4-AC89-4DDC-BD4D-F93923E028C9}" type="sibTrans" cxnId="{ADEDF1DA-B1B0-440E-8EC0-202B132AC574}">
      <dgm:prSet/>
      <dgm:spPr/>
      <dgm:t>
        <a:bodyPr/>
        <a:lstStyle/>
        <a:p>
          <a:pPr algn="ctr"/>
          <a:endParaRPr lang="nl-NL"/>
        </a:p>
      </dgm:t>
    </dgm:pt>
    <dgm:pt modelId="{B5DB7AA9-EA2D-42D4-8DC8-7A31236D5601}">
      <dgm:prSet/>
      <dgm:spPr/>
      <dgm:t>
        <a:bodyPr/>
        <a:lstStyle/>
        <a:p>
          <a:pPr algn="ctr" rtl="0"/>
          <a:r>
            <a:rPr lang="nl-NL" dirty="0" smtClean="0"/>
            <a:t>Je laat de vragen goedkeuren door je mentor</a:t>
          </a:r>
          <a:endParaRPr lang="nl-NL" dirty="0"/>
        </a:p>
      </dgm:t>
    </dgm:pt>
    <dgm:pt modelId="{75BBFFA4-9101-4BD7-84C4-517C76A73691}" type="parTrans" cxnId="{CC66EC3E-9AC2-4E93-B160-F83D7291AD18}">
      <dgm:prSet/>
      <dgm:spPr/>
      <dgm:t>
        <a:bodyPr/>
        <a:lstStyle/>
        <a:p>
          <a:pPr algn="ctr"/>
          <a:endParaRPr lang="nl-NL"/>
        </a:p>
      </dgm:t>
    </dgm:pt>
    <dgm:pt modelId="{D0639548-9286-49CF-997B-6DCE5595F97B}" type="sibTrans" cxnId="{CC66EC3E-9AC2-4E93-B160-F83D7291AD18}">
      <dgm:prSet/>
      <dgm:spPr/>
      <dgm:t>
        <a:bodyPr/>
        <a:lstStyle/>
        <a:p>
          <a:pPr algn="ctr"/>
          <a:endParaRPr lang="nl-NL"/>
        </a:p>
      </dgm:t>
    </dgm:pt>
    <dgm:pt modelId="{738C56D4-2FAC-4DA3-883A-F26E9CE6CC2D}">
      <dgm:prSet/>
      <dgm:spPr/>
      <dgm:t>
        <a:bodyPr/>
        <a:lstStyle/>
        <a:p>
          <a:pPr algn="ctr" rtl="0"/>
          <a:r>
            <a:rPr lang="nl-NL" dirty="0" smtClean="0"/>
            <a:t>Interview neem je op in je verslag</a:t>
          </a:r>
          <a:endParaRPr lang="nl-NL" dirty="0"/>
        </a:p>
      </dgm:t>
    </dgm:pt>
    <dgm:pt modelId="{8920BA5A-EB2E-4AF3-8827-7FCFFD71E25C}" type="parTrans" cxnId="{212AD801-8780-4AA2-8B25-8C30DCD40A00}">
      <dgm:prSet/>
      <dgm:spPr/>
      <dgm:t>
        <a:bodyPr/>
        <a:lstStyle/>
        <a:p>
          <a:pPr algn="ctr"/>
          <a:endParaRPr lang="nl-NL"/>
        </a:p>
      </dgm:t>
    </dgm:pt>
    <dgm:pt modelId="{705270C4-02A5-45D6-A28C-D342B6DEFEBC}" type="sibTrans" cxnId="{212AD801-8780-4AA2-8B25-8C30DCD40A00}">
      <dgm:prSet/>
      <dgm:spPr/>
      <dgm:t>
        <a:bodyPr/>
        <a:lstStyle/>
        <a:p>
          <a:pPr algn="ctr"/>
          <a:endParaRPr lang="nl-NL"/>
        </a:p>
      </dgm:t>
    </dgm:pt>
    <dgm:pt modelId="{BA4B4526-7C64-424D-98C6-47BF32053F3F}" type="pres">
      <dgm:prSet presAssocID="{A4CD4DE6-72BC-4151-A098-02FBB5D4000B}" presName="linear" presStyleCnt="0">
        <dgm:presLayoutVars>
          <dgm:animLvl val="lvl"/>
          <dgm:resizeHandles val="exact"/>
        </dgm:presLayoutVars>
      </dgm:prSet>
      <dgm:spPr/>
    </dgm:pt>
    <dgm:pt modelId="{051FE916-D3B2-4E12-A3D4-03FDE2DE1FCB}" type="pres">
      <dgm:prSet presAssocID="{C6BE71AF-922D-4B55-A233-C365EC04AD0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D8F1D77-1BCB-4AF8-BBF0-F1EDCAE1F8C9}" type="pres">
      <dgm:prSet presAssocID="{9F785E10-6634-49D3-837C-85CACCF8BBD8}" presName="spacer" presStyleCnt="0"/>
      <dgm:spPr/>
    </dgm:pt>
    <dgm:pt modelId="{77E87666-7B27-48B7-BB94-7AC961AA0539}" type="pres">
      <dgm:prSet presAssocID="{85100D1C-50B0-4E5E-B869-1B5A46A32E5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AB1F93C-1E92-4B38-B610-8806EB4A9A69}" type="pres">
      <dgm:prSet presAssocID="{45306D9F-AAD2-4A23-85E9-030967087263}" presName="spacer" presStyleCnt="0"/>
      <dgm:spPr/>
    </dgm:pt>
    <dgm:pt modelId="{B8FD1614-0BB2-43ED-BB0B-F6E81FC7B6C0}" type="pres">
      <dgm:prSet presAssocID="{5011B39C-BDA1-47A0-A8F0-DFEADF9F0DD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A35D26D-BBAD-4436-B7EF-576B87BA7511}" type="pres">
      <dgm:prSet presAssocID="{24B89FF4-AC89-4DDC-BD4D-F93923E028C9}" presName="spacer" presStyleCnt="0"/>
      <dgm:spPr/>
    </dgm:pt>
    <dgm:pt modelId="{C19A41B2-E6DC-4591-871C-12C01D22CC53}" type="pres">
      <dgm:prSet presAssocID="{B5DB7AA9-EA2D-42D4-8DC8-7A31236D560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BC504CB-A35A-4509-A44B-A9F243920321}" type="pres">
      <dgm:prSet presAssocID="{D0639548-9286-49CF-997B-6DCE5595F97B}" presName="spacer" presStyleCnt="0"/>
      <dgm:spPr/>
    </dgm:pt>
    <dgm:pt modelId="{E302CD70-918B-40C9-8923-58331BA4051C}" type="pres">
      <dgm:prSet presAssocID="{738C56D4-2FAC-4DA3-883A-F26E9CE6CC2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C66EC3E-9AC2-4E93-B160-F83D7291AD18}" srcId="{A4CD4DE6-72BC-4151-A098-02FBB5D4000B}" destId="{B5DB7AA9-EA2D-42D4-8DC8-7A31236D5601}" srcOrd="3" destOrd="0" parTransId="{75BBFFA4-9101-4BD7-84C4-517C76A73691}" sibTransId="{D0639548-9286-49CF-997B-6DCE5595F97B}"/>
    <dgm:cxn modelId="{610642BB-DB82-4881-A090-716354DC21CF}" srcId="{A4CD4DE6-72BC-4151-A098-02FBB5D4000B}" destId="{85100D1C-50B0-4E5E-B869-1B5A46A32E56}" srcOrd="1" destOrd="0" parTransId="{8BF0B283-D50C-4BDE-996C-8F2941E0DB78}" sibTransId="{45306D9F-AAD2-4A23-85E9-030967087263}"/>
    <dgm:cxn modelId="{B464C5E2-ACDD-4890-BAD0-F2E02C7A9D6B}" type="presOf" srcId="{C6BE71AF-922D-4B55-A233-C365EC04AD02}" destId="{051FE916-D3B2-4E12-A3D4-03FDE2DE1FCB}" srcOrd="0" destOrd="0" presId="urn:microsoft.com/office/officeart/2005/8/layout/vList2"/>
    <dgm:cxn modelId="{CBB53DC9-E318-4944-8E6D-E45E4A739BB5}" type="presOf" srcId="{5011B39C-BDA1-47A0-A8F0-DFEADF9F0DD4}" destId="{B8FD1614-0BB2-43ED-BB0B-F6E81FC7B6C0}" srcOrd="0" destOrd="0" presId="urn:microsoft.com/office/officeart/2005/8/layout/vList2"/>
    <dgm:cxn modelId="{226D8E86-6C09-40B7-AC78-B14778BE4BE2}" type="presOf" srcId="{738C56D4-2FAC-4DA3-883A-F26E9CE6CC2D}" destId="{E302CD70-918B-40C9-8923-58331BA4051C}" srcOrd="0" destOrd="0" presId="urn:microsoft.com/office/officeart/2005/8/layout/vList2"/>
    <dgm:cxn modelId="{ADEDF1DA-B1B0-440E-8EC0-202B132AC574}" srcId="{A4CD4DE6-72BC-4151-A098-02FBB5D4000B}" destId="{5011B39C-BDA1-47A0-A8F0-DFEADF9F0DD4}" srcOrd="2" destOrd="0" parTransId="{D378D448-D203-402F-B643-7D10BB8C8558}" sibTransId="{24B89FF4-AC89-4DDC-BD4D-F93923E028C9}"/>
    <dgm:cxn modelId="{91A083F4-C06F-402F-B777-EF483C1CFEE3}" type="presOf" srcId="{B5DB7AA9-EA2D-42D4-8DC8-7A31236D5601}" destId="{C19A41B2-E6DC-4591-871C-12C01D22CC53}" srcOrd="0" destOrd="0" presId="urn:microsoft.com/office/officeart/2005/8/layout/vList2"/>
    <dgm:cxn modelId="{212AD801-8780-4AA2-8B25-8C30DCD40A00}" srcId="{A4CD4DE6-72BC-4151-A098-02FBB5D4000B}" destId="{738C56D4-2FAC-4DA3-883A-F26E9CE6CC2D}" srcOrd="4" destOrd="0" parTransId="{8920BA5A-EB2E-4AF3-8827-7FCFFD71E25C}" sibTransId="{705270C4-02A5-45D6-A28C-D342B6DEFEBC}"/>
    <dgm:cxn modelId="{8BCEB137-C0E1-4423-A068-5A14C8A28803}" srcId="{A4CD4DE6-72BC-4151-A098-02FBB5D4000B}" destId="{C6BE71AF-922D-4B55-A233-C365EC04AD02}" srcOrd="0" destOrd="0" parTransId="{51D7360A-5A60-4A38-97B0-E3C1AA56A7A0}" sibTransId="{9F785E10-6634-49D3-837C-85CACCF8BBD8}"/>
    <dgm:cxn modelId="{62218551-4EB3-4ED0-BFF8-EBCFA6FB1ECB}" type="presOf" srcId="{85100D1C-50B0-4E5E-B869-1B5A46A32E56}" destId="{77E87666-7B27-48B7-BB94-7AC961AA0539}" srcOrd="0" destOrd="0" presId="urn:microsoft.com/office/officeart/2005/8/layout/vList2"/>
    <dgm:cxn modelId="{78BAC1B1-E312-4098-883D-C84BAF7D7955}" type="presOf" srcId="{A4CD4DE6-72BC-4151-A098-02FBB5D4000B}" destId="{BA4B4526-7C64-424D-98C6-47BF32053F3F}" srcOrd="0" destOrd="0" presId="urn:microsoft.com/office/officeart/2005/8/layout/vList2"/>
    <dgm:cxn modelId="{B4978829-B0DE-472C-B896-70C9F15F3B7C}" type="presParOf" srcId="{BA4B4526-7C64-424D-98C6-47BF32053F3F}" destId="{051FE916-D3B2-4E12-A3D4-03FDE2DE1FCB}" srcOrd="0" destOrd="0" presId="urn:microsoft.com/office/officeart/2005/8/layout/vList2"/>
    <dgm:cxn modelId="{F3765C02-7CC5-41AB-9D75-C20FD4B040B0}" type="presParOf" srcId="{BA4B4526-7C64-424D-98C6-47BF32053F3F}" destId="{CD8F1D77-1BCB-4AF8-BBF0-F1EDCAE1F8C9}" srcOrd="1" destOrd="0" presId="urn:microsoft.com/office/officeart/2005/8/layout/vList2"/>
    <dgm:cxn modelId="{89DEF03F-A6CE-4107-AB3C-225BFFE379CD}" type="presParOf" srcId="{BA4B4526-7C64-424D-98C6-47BF32053F3F}" destId="{77E87666-7B27-48B7-BB94-7AC961AA0539}" srcOrd="2" destOrd="0" presId="urn:microsoft.com/office/officeart/2005/8/layout/vList2"/>
    <dgm:cxn modelId="{52625DEE-BCE4-4AB3-A9CE-2A440A9E7AE4}" type="presParOf" srcId="{BA4B4526-7C64-424D-98C6-47BF32053F3F}" destId="{EAB1F93C-1E92-4B38-B610-8806EB4A9A69}" srcOrd="3" destOrd="0" presId="urn:microsoft.com/office/officeart/2005/8/layout/vList2"/>
    <dgm:cxn modelId="{AFE01A1C-2CF7-4E12-A90D-9AFFC152783D}" type="presParOf" srcId="{BA4B4526-7C64-424D-98C6-47BF32053F3F}" destId="{B8FD1614-0BB2-43ED-BB0B-F6E81FC7B6C0}" srcOrd="4" destOrd="0" presId="urn:microsoft.com/office/officeart/2005/8/layout/vList2"/>
    <dgm:cxn modelId="{C28C5C10-2BD7-4749-90A5-44762DB13D7C}" type="presParOf" srcId="{BA4B4526-7C64-424D-98C6-47BF32053F3F}" destId="{0A35D26D-BBAD-4436-B7EF-576B87BA7511}" srcOrd="5" destOrd="0" presId="urn:microsoft.com/office/officeart/2005/8/layout/vList2"/>
    <dgm:cxn modelId="{C91DDFEE-3BEC-4295-B66F-B83ECE3C533D}" type="presParOf" srcId="{BA4B4526-7C64-424D-98C6-47BF32053F3F}" destId="{C19A41B2-E6DC-4591-871C-12C01D22CC53}" srcOrd="6" destOrd="0" presId="urn:microsoft.com/office/officeart/2005/8/layout/vList2"/>
    <dgm:cxn modelId="{002BCAE2-85D8-41BB-A84C-B2FAAE80E5E5}" type="presParOf" srcId="{BA4B4526-7C64-424D-98C6-47BF32053F3F}" destId="{CBC504CB-A35A-4509-A44B-A9F243920321}" srcOrd="7" destOrd="0" presId="urn:microsoft.com/office/officeart/2005/8/layout/vList2"/>
    <dgm:cxn modelId="{86C16198-0A31-4B64-A302-AF218F968E24}" type="presParOf" srcId="{BA4B4526-7C64-424D-98C6-47BF32053F3F}" destId="{E302CD70-918B-40C9-8923-58331BA4051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364B5CC-25B1-4FC2-A2C9-43E83749B59B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BFB2C8E4-F286-4B78-BE84-8546E63F6B00}">
      <dgm:prSet/>
      <dgm:spPr/>
      <dgm:t>
        <a:bodyPr/>
        <a:lstStyle/>
        <a:p>
          <a:pPr rtl="0"/>
          <a:r>
            <a:rPr lang="nl-NL" smtClean="0"/>
            <a:t>Wat verwerk je in je eindverslag?</a:t>
          </a:r>
          <a:endParaRPr lang="nl-NL"/>
        </a:p>
      </dgm:t>
    </dgm:pt>
    <dgm:pt modelId="{B9E89734-4DFF-4096-A29B-77088C033612}" type="parTrans" cxnId="{68AC4E01-6FCC-4952-9900-E5ABF3C63653}">
      <dgm:prSet/>
      <dgm:spPr/>
      <dgm:t>
        <a:bodyPr/>
        <a:lstStyle/>
        <a:p>
          <a:endParaRPr lang="nl-NL"/>
        </a:p>
      </dgm:t>
    </dgm:pt>
    <dgm:pt modelId="{C8BE6D52-F0E0-458B-97A7-6E08BA7D8627}" type="sibTrans" cxnId="{68AC4E01-6FCC-4952-9900-E5ABF3C63653}">
      <dgm:prSet/>
      <dgm:spPr/>
      <dgm:t>
        <a:bodyPr/>
        <a:lstStyle/>
        <a:p>
          <a:endParaRPr lang="nl-NL"/>
        </a:p>
      </dgm:t>
    </dgm:pt>
    <dgm:pt modelId="{50DA6209-C806-41DE-88A7-A4A59FFF42E8}" type="pres">
      <dgm:prSet presAssocID="{A364B5CC-25B1-4FC2-A2C9-43E83749B59B}" presName="linear" presStyleCnt="0">
        <dgm:presLayoutVars>
          <dgm:animLvl val="lvl"/>
          <dgm:resizeHandles val="exact"/>
        </dgm:presLayoutVars>
      </dgm:prSet>
      <dgm:spPr/>
    </dgm:pt>
    <dgm:pt modelId="{B5543D40-C74E-4C1F-8F69-AE1684D41289}" type="pres">
      <dgm:prSet presAssocID="{BFB2C8E4-F286-4B78-BE84-8546E63F6B0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CF995D1-8AF5-4AFB-9906-54CEDB7D1FE2}" type="presOf" srcId="{A364B5CC-25B1-4FC2-A2C9-43E83749B59B}" destId="{50DA6209-C806-41DE-88A7-A4A59FFF42E8}" srcOrd="0" destOrd="0" presId="urn:microsoft.com/office/officeart/2005/8/layout/vList2"/>
    <dgm:cxn modelId="{68AC4E01-6FCC-4952-9900-E5ABF3C63653}" srcId="{A364B5CC-25B1-4FC2-A2C9-43E83749B59B}" destId="{BFB2C8E4-F286-4B78-BE84-8546E63F6B00}" srcOrd="0" destOrd="0" parTransId="{B9E89734-4DFF-4096-A29B-77088C033612}" sibTransId="{C8BE6D52-F0E0-458B-97A7-6E08BA7D8627}"/>
    <dgm:cxn modelId="{A33FDDB0-129C-415A-B3B4-9A43E3B4928D}" type="presOf" srcId="{BFB2C8E4-F286-4B78-BE84-8546E63F6B00}" destId="{B5543D40-C74E-4C1F-8F69-AE1684D41289}" srcOrd="0" destOrd="0" presId="urn:microsoft.com/office/officeart/2005/8/layout/vList2"/>
    <dgm:cxn modelId="{4FE3826D-B613-4279-911C-9DAEA26C4274}" type="presParOf" srcId="{50DA6209-C806-41DE-88A7-A4A59FFF42E8}" destId="{B5543D40-C74E-4C1F-8F69-AE1684D412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4D20259-AEC6-4BF3-A416-076191DF3901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757F838E-3502-4533-B290-9E15CA279395}">
      <dgm:prSet/>
      <dgm:spPr/>
      <dgm:t>
        <a:bodyPr/>
        <a:lstStyle/>
        <a:p>
          <a:pPr rtl="0"/>
          <a:r>
            <a:rPr lang="nl-NL" smtClean="0"/>
            <a:t>Emails die je verstuurd hebt</a:t>
          </a:r>
          <a:endParaRPr lang="nl-NL"/>
        </a:p>
      </dgm:t>
    </dgm:pt>
    <dgm:pt modelId="{9937A32F-2ABA-494A-B809-AB8B66AA5661}" type="parTrans" cxnId="{213DC17B-88DB-4F3C-90DA-293D5796C3D2}">
      <dgm:prSet/>
      <dgm:spPr/>
      <dgm:t>
        <a:bodyPr/>
        <a:lstStyle/>
        <a:p>
          <a:endParaRPr lang="nl-NL"/>
        </a:p>
      </dgm:t>
    </dgm:pt>
    <dgm:pt modelId="{F87CBF07-D21E-4DE3-A5C7-1BAE6D9FC775}" type="sibTrans" cxnId="{213DC17B-88DB-4F3C-90DA-293D5796C3D2}">
      <dgm:prSet/>
      <dgm:spPr/>
      <dgm:t>
        <a:bodyPr/>
        <a:lstStyle/>
        <a:p>
          <a:endParaRPr lang="nl-NL"/>
        </a:p>
      </dgm:t>
    </dgm:pt>
    <dgm:pt modelId="{2B9EC8B2-CDBE-4B26-A51E-3C4AFD56979D}">
      <dgm:prSet/>
      <dgm:spPr/>
      <dgm:t>
        <a:bodyPr/>
        <a:lstStyle/>
        <a:p>
          <a:pPr rtl="0"/>
          <a:r>
            <a:rPr lang="nl-NL" smtClean="0"/>
            <a:t>Informatie over de gekozen opleidingen</a:t>
          </a:r>
          <a:endParaRPr lang="nl-NL"/>
        </a:p>
      </dgm:t>
    </dgm:pt>
    <dgm:pt modelId="{67B7726D-9D3D-4A4D-B1DD-72E3CF8FDA4E}" type="parTrans" cxnId="{01B1BF9B-3B95-4D98-ADBB-1598140BB37E}">
      <dgm:prSet/>
      <dgm:spPr/>
      <dgm:t>
        <a:bodyPr/>
        <a:lstStyle/>
        <a:p>
          <a:endParaRPr lang="nl-NL"/>
        </a:p>
      </dgm:t>
    </dgm:pt>
    <dgm:pt modelId="{024B893C-B8AB-4ED7-90FD-3D69C06497FE}" type="sibTrans" cxnId="{01B1BF9B-3B95-4D98-ADBB-1598140BB37E}">
      <dgm:prSet/>
      <dgm:spPr/>
      <dgm:t>
        <a:bodyPr/>
        <a:lstStyle/>
        <a:p>
          <a:endParaRPr lang="nl-NL"/>
        </a:p>
      </dgm:t>
    </dgm:pt>
    <dgm:pt modelId="{15D5C1A7-FAF8-4A7B-BC02-24AFB774F157}">
      <dgm:prSet/>
      <dgm:spPr/>
      <dgm:t>
        <a:bodyPr/>
        <a:lstStyle/>
        <a:p>
          <a:pPr rtl="0"/>
          <a:r>
            <a:rPr lang="nl-NL" smtClean="0"/>
            <a:t>Verslag van de meeloopdag</a:t>
          </a:r>
          <a:endParaRPr lang="nl-NL"/>
        </a:p>
      </dgm:t>
    </dgm:pt>
    <dgm:pt modelId="{72474C58-6697-49B6-B1B6-792A97AD934C}" type="parTrans" cxnId="{6963E60F-11B7-4750-AE0F-66EDCEE318B1}">
      <dgm:prSet/>
      <dgm:spPr/>
      <dgm:t>
        <a:bodyPr/>
        <a:lstStyle/>
        <a:p>
          <a:endParaRPr lang="nl-NL"/>
        </a:p>
      </dgm:t>
    </dgm:pt>
    <dgm:pt modelId="{3342D9FE-4C55-47E8-9558-42F204344082}" type="sibTrans" cxnId="{6963E60F-11B7-4750-AE0F-66EDCEE318B1}">
      <dgm:prSet/>
      <dgm:spPr/>
      <dgm:t>
        <a:bodyPr/>
        <a:lstStyle/>
        <a:p>
          <a:endParaRPr lang="nl-NL"/>
        </a:p>
      </dgm:t>
    </dgm:pt>
    <dgm:pt modelId="{4DC0DE13-98A8-4747-9E63-9DB0EFC9046A}">
      <dgm:prSet/>
      <dgm:spPr/>
      <dgm:t>
        <a:bodyPr/>
        <a:lstStyle/>
        <a:p>
          <a:pPr rtl="0"/>
          <a:r>
            <a:rPr lang="nl-NL" smtClean="0"/>
            <a:t>Verslag van het interview</a:t>
          </a:r>
          <a:endParaRPr lang="nl-NL"/>
        </a:p>
      </dgm:t>
    </dgm:pt>
    <dgm:pt modelId="{E89D7132-5890-4359-9930-9C727C8C8164}" type="parTrans" cxnId="{40CCE5C1-FE93-4E60-8BB8-2FAC91B2F1FC}">
      <dgm:prSet/>
      <dgm:spPr/>
      <dgm:t>
        <a:bodyPr/>
        <a:lstStyle/>
        <a:p>
          <a:endParaRPr lang="nl-NL"/>
        </a:p>
      </dgm:t>
    </dgm:pt>
    <dgm:pt modelId="{5662381D-2D6F-4A77-8631-479BABA598BE}" type="sibTrans" cxnId="{40CCE5C1-FE93-4E60-8BB8-2FAC91B2F1FC}">
      <dgm:prSet/>
      <dgm:spPr/>
      <dgm:t>
        <a:bodyPr/>
        <a:lstStyle/>
        <a:p>
          <a:endParaRPr lang="nl-NL"/>
        </a:p>
      </dgm:t>
    </dgm:pt>
    <dgm:pt modelId="{6C0E5850-AE3B-42EA-8988-25D75B62AB3D}">
      <dgm:prSet/>
      <dgm:spPr/>
      <dgm:t>
        <a:bodyPr/>
        <a:lstStyle/>
        <a:p>
          <a:pPr rtl="0"/>
          <a:r>
            <a:rPr lang="nl-NL" dirty="0" smtClean="0"/>
            <a:t>PowerPoint over de </a:t>
          </a:r>
          <a:r>
            <a:rPr lang="nl-NL" dirty="0" err="1" smtClean="0"/>
            <a:t>meeloopdag</a:t>
          </a:r>
          <a:endParaRPr lang="nl-NL" dirty="0"/>
        </a:p>
      </dgm:t>
    </dgm:pt>
    <dgm:pt modelId="{B59FF450-0702-4EA4-A955-5CE9B40F2E35}" type="parTrans" cxnId="{68224EF4-AD56-44E3-BD77-D6BD3BC6258E}">
      <dgm:prSet/>
      <dgm:spPr/>
      <dgm:t>
        <a:bodyPr/>
        <a:lstStyle/>
        <a:p>
          <a:endParaRPr lang="nl-NL"/>
        </a:p>
      </dgm:t>
    </dgm:pt>
    <dgm:pt modelId="{A2635BCC-CE65-4931-AC58-DB920CCE1856}" type="sibTrans" cxnId="{68224EF4-AD56-44E3-BD77-D6BD3BC6258E}">
      <dgm:prSet/>
      <dgm:spPr/>
      <dgm:t>
        <a:bodyPr/>
        <a:lstStyle/>
        <a:p>
          <a:endParaRPr lang="nl-NL"/>
        </a:p>
      </dgm:t>
    </dgm:pt>
    <dgm:pt modelId="{847E7690-3C67-41B1-B023-F4E443CCD897}">
      <dgm:prSet/>
      <dgm:spPr/>
      <dgm:t>
        <a:bodyPr/>
        <a:lstStyle/>
        <a:p>
          <a:pPr rtl="0"/>
          <a:r>
            <a:rPr lang="nl-NL" dirty="0" smtClean="0"/>
            <a:t>Presentatie in de mentorlessen</a:t>
          </a:r>
          <a:endParaRPr lang="nl-NL" dirty="0"/>
        </a:p>
      </dgm:t>
    </dgm:pt>
    <dgm:pt modelId="{818E3400-C5ED-478F-B2AE-47FD114A0A43}" type="parTrans" cxnId="{D46FE524-D40F-4B6D-AC86-0C75254F22A3}">
      <dgm:prSet/>
      <dgm:spPr/>
      <dgm:t>
        <a:bodyPr/>
        <a:lstStyle/>
        <a:p>
          <a:endParaRPr lang="nl-NL"/>
        </a:p>
      </dgm:t>
    </dgm:pt>
    <dgm:pt modelId="{E0552BEC-FC18-4A70-A93F-4595C34EFC5C}" type="sibTrans" cxnId="{D46FE524-D40F-4B6D-AC86-0C75254F22A3}">
      <dgm:prSet/>
      <dgm:spPr/>
      <dgm:t>
        <a:bodyPr/>
        <a:lstStyle/>
        <a:p>
          <a:endParaRPr lang="nl-NL"/>
        </a:p>
      </dgm:t>
    </dgm:pt>
    <dgm:pt modelId="{2A661370-FE11-418F-9BC9-83A5AED8A863}" type="pres">
      <dgm:prSet presAssocID="{A4D20259-AEC6-4BF3-A416-076191DF3901}" presName="linear" presStyleCnt="0">
        <dgm:presLayoutVars>
          <dgm:animLvl val="lvl"/>
          <dgm:resizeHandles val="exact"/>
        </dgm:presLayoutVars>
      </dgm:prSet>
      <dgm:spPr/>
    </dgm:pt>
    <dgm:pt modelId="{025FC48A-2D9D-4225-9A07-3DE322B2219D}" type="pres">
      <dgm:prSet presAssocID="{757F838E-3502-4533-B290-9E15CA27939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B6F20A8-F844-4587-814F-05CD165A123B}" type="pres">
      <dgm:prSet presAssocID="{F87CBF07-D21E-4DE3-A5C7-1BAE6D9FC775}" presName="spacer" presStyleCnt="0"/>
      <dgm:spPr/>
    </dgm:pt>
    <dgm:pt modelId="{EFD5DBB4-E861-4ED6-A9A1-7ECC91B3B0D7}" type="pres">
      <dgm:prSet presAssocID="{2B9EC8B2-CDBE-4B26-A51E-3C4AFD56979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74B17F8-FF0C-4462-92BE-B58CA737FDF5}" type="pres">
      <dgm:prSet presAssocID="{024B893C-B8AB-4ED7-90FD-3D69C06497FE}" presName="spacer" presStyleCnt="0"/>
      <dgm:spPr/>
    </dgm:pt>
    <dgm:pt modelId="{993E1808-1FA6-43FF-B221-F0545204C578}" type="pres">
      <dgm:prSet presAssocID="{15D5C1A7-FAF8-4A7B-BC02-24AFB774F15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076F561-B106-4965-B124-710BA39B4516}" type="pres">
      <dgm:prSet presAssocID="{3342D9FE-4C55-47E8-9558-42F204344082}" presName="spacer" presStyleCnt="0"/>
      <dgm:spPr/>
    </dgm:pt>
    <dgm:pt modelId="{6397CF7E-CA73-48A7-9ECE-747F9B81C129}" type="pres">
      <dgm:prSet presAssocID="{4DC0DE13-98A8-4747-9E63-9DB0EFC9046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8D9FC44-7067-4E82-9FD8-76BCF98A5032}" type="pres">
      <dgm:prSet presAssocID="{5662381D-2D6F-4A77-8631-479BABA598BE}" presName="spacer" presStyleCnt="0"/>
      <dgm:spPr/>
    </dgm:pt>
    <dgm:pt modelId="{8726F6B6-6200-4962-BAB3-CC4E07C77966}" type="pres">
      <dgm:prSet presAssocID="{6C0E5850-AE3B-42EA-8988-25D75B62AB3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B4562FC-E7CB-441F-8B40-C67A89BEDF87}" type="pres">
      <dgm:prSet presAssocID="{A2635BCC-CE65-4931-AC58-DB920CCE1856}" presName="spacer" presStyleCnt="0"/>
      <dgm:spPr/>
    </dgm:pt>
    <dgm:pt modelId="{73F8EC9E-EC54-4CC7-83AA-6BF9050C6CAF}" type="pres">
      <dgm:prSet presAssocID="{847E7690-3C67-41B1-B023-F4E443CCD89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1B1BF9B-3B95-4D98-ADBB-1598140BB37E}" srcId="{A4D20259-AEC6-4BF3-A416-076191DF3901}" destId="{2B9EC8B2-CDBE-4B26-A51E-3C4AFD56979D}" srcOrd="1" destOrd="0" parTransId="{67B7726D-9D3D-4A4D-B1DD-72E3CF8FDA4E}" sibTransId="{024B893C-B8AB-4ED7-90FD-3D69C06497FE}"/>
    <dgm:cxn modelId="{D46FE524-D40F-4B6D-AC86-0C75254F22A3}" srcId="{A4D20259-AEC6-4BF3-A416-076191DF3901}" destId="{847E7690-3C67-41B1-B023-F4E443CCD897}" srcOrd="5" destOrd="0" parTransId="{818E3400-C5ED-478F-B2AE-47FD114A0A43}" sibTransId="{E0552BEC-FC18-4A70-A93F-4595C34EFC5C}"/>
    <dgm:cxn modelId="{6963E60F-11B7-4750-AE0F-66EDCEE318B1}" srcId="{A4D20259-AEC6-4BF3-A416-076191DF3901}" destId="{15D5C1A7-FAF8-4A7B-BC02-24AFB774F157}" srcOrd="2" destOrd="0" parTransId="{72474C58-6697-49B6-B1B6-792A97AD934C}" sibTransId="{3342D9FE-4C55-47E8-9558-42F204344082}"/>
    <dgm:cxn modelId="{061E86D4-431B-4361-8A34-F78F2E2E2FB8}" type="presOf" srcId="{757F838E-3502-4533-B290-9E15CA279395}" destId="{025FC48A-2D9D-4225-9A07-3DE322B2219D}" srcOrd="0" destOrd="0" presId="urn:microsoft.com/office/officeart/2005/8/layout/vList2"/>
    <dgm:cxn modelId="{213DC17B-88DB-4F3C-90DA-293D5796C3D2}" srcId="{A4D20259-AEC6-4BF3-A416-076191DF3901}" destId="{757F838E-3502-4533-B290-9E15CA279395}" srcOrd="0" destOrd="0" parTransId="{9937A32F-2ABA-494A-B809-AB8B66AA5661}" sibTransId="{F87CBF07-D21E-4DE3-A5C7-1BAE6D9FC775}"/>
    <dgm:cxn modelId="{A719A2FA-D73C-4C06-9672-8A7B91CFF929}" type="presOf" srcId="{15D5C1A7-FAF8-4A7B-BC02-24AFB774F157}" destId="{993E1808-1FA6-43FF-B221-F0545204C578}" srcOrd="0" destOrd="0" presId="urn:microsoft.com/office/officeart/2005/8/layout/vList2"/>
    <dgm:cxn modelId="{1B098A07-2117-460C-8FDB-10A98CC04B73}" type="presOf" srcId="{4DC0DE13-98A8-4747-9E63-9DB0EFC9046A}" destId="{6397CF7E-CA73-48A7-9ECE-747F9B81C129}" srcOrd="0" destOrd="0" presId="urn:microsoft.com/office/officeart/2005/8/layout/vList2"/>
    <dgm:cxn modelId="{8AC3952D-C4F5-4574-A10B-AFA49E723DC6}" type="presOf" srcId="{2B9EC8B2-CDBE-4B26-A51E-3C4AFD56979D}" destId="{EFD5DBB4-E861-4ED6-A9A1-7ECC91B3B0D7}" srcOrd="0" destOrd="0" presId="urn:microsoft.com/office/officeart/2005/8/layout/vList2"/>
    <dgm:cxn modelId="{47AC1F8E-A22B-4E8B-B029-10EF74DBDF1B}" type="presOf" srcId="{A4D20259-AEC6-4BF3-A416-076191DF3901}" destId="{2A661370-FE11-418F-9BC9-83A5AED8A863}" srcOrd="0" destOrd="0" presId="urn:microsoft.com/office/officeart/2005/8/layout/vList2"/>
    <dgm:cxn modelId="{0F8C2D1B-71F8-4216-BA1F-907CAD7B7333}" type="presOf" srcId="{847E7690-3C67-41B1-B023-F4E443CCD897}" destId="{73F8EC9E-EC54-4CC7-83AA-6BF9050C6CAF}" srcOrd="0" destOrd="0" presId="urn:microsoft.com/office/officeart/2005/8/layout/vList2"/>
    <dgm:cxn modelId="{68224EF4-AD56-44E3-BD77-D6BD3BC6258E}" srcId="{A4D20259-AEC6-4BF3-A416-076191DF3901}" destId="{6C0E5850-AE3B-42EA-8988-25D75B62AB3D}" srcOrd="4" destOrd="0" parTransId="{B59FF450-0702-4EA4-A955-5CE9B40F2E35}" sibTransId="{A2635BCC-CE65-4931-AC58-DB920CCE1856}"/>
    <dgm:cxn modelId="{40CCE5C1-FE93-4E60-8BB8-2FAC91B2F1FC}" srcId="{A4D20259-AEC6-4BF3-A416-076191DF3901}" destId="{4DC0DE13-98A8-4747-9E63-9DB0EFC9046A}" srcOrd="3" destOrd="0" parTransId="{E89D7132-5890-4359-9930-9C727C8C8164}" sibTransId="{5662381D-2D6F-4A77-8631-479BABA598BE}"/>
    <dgm:cxn modelId="{04312149-9D3F-4DA9-BA04-F6160816461F}" type="presOf" srcId="{6C0E5850-AE3B-42EA-8988-25D75B62AB3D}" destId="{8726F6B6-6200-4962-BAB3-CC4E07C77966}" srcOrd="0" destOrd="0" presId="urn:microsoft.com/office/officeart/2005/8/layout/vList2"/>
    <dgm:cxn modelId="{C20FA828-043F-4E91-9D3D-630417C0C774}" type="presParOf" srcId="{2A661370-FE11-418F-9BC9-83A5AED8A863}" destId="{025FC48A-2D9D-4225-9A07-3DE322B2219D}" srcOrd="0" destOrd="0" presId="urn:microsoft.com/office/officeart/2005/8/layout/vList2"/>
    <dgm:cxn modelId="{0B322EC4-F336-4B3D-8AC7-A25D50B99A2D}" type="presParOf" srcId="{2A661370-FE11-418F-9BC9-83A5AED8A863}" destId="{9B6F20A8-F844-4587-814F-05CD165A123B}" srcOrd="1" destOrd="0" presId="urn:microsoft.com/office/officeart/2005/8/layout/vList2"/>
    <dgm:cxn modelId="{6378EFD2-F6D6-4386-BA79-AB30139E8653}" type="presParOf" srcId="{2A661370-FE11-418F-9BC9-83A5AED8A863}" destId="{EFD5DBB4-E861-4ED6-A9A1-7ECC91B3B0D7}" srcOrd="2" destOrd="0" presId="urn:microsoft.com/office/officeart/2005/8/layout/vList2"/>
    <dgm:cxn modelId="{31D7F593-C1F0-4C7B-8985-7F28C9D0A9CC}" type="presParOf" srcId="{2A661370-FE11-418F-9BC9-83A5AED8A863}" destId="{274B17F8-FF0C-4462-92BE-B58CA737FDF5}" srcOrd="3" destOrd="0" presId="urn:microsoft.com/office/officeart/2005/8/layout/vList2"/>
    <dgm:cxn modelId="{4EC35F8A-0A8F-4EFA-B6CB-5A16E11F89FD}" type="presParOf" srcId="{2A661370-FE11-418F-9BC9-83A5AED8A863}" destId="{993E1808-1FA6-43FF-B221-F0545204C578}" srcOrd="4" destOrd="0" presId="urn:microsoft.com/office/officeart/2005/8/layout/vList2"/>
    <dgm:cxn modelId="{C2846E29-B8AF-46CC-B50F-2E7FF083B43F}" type="presParOf" srcId="{2A661370-FE11-418F-9BC9-83A5AED8A863}" destId="{8076F561-B106-4965-B124-710BA39B4516}" srcOrd="5" destOrd="0" presId="urn:microsoft.com/office/officeart/2005/8/layout/vList2"/>
    <dgm:cxn modelId="{20E8DB77-B5B8-40B3-8E36-0CC8C0623D6C}" type="presParOf" srcId="{2A661370-FE11-418F-9BC9-83A5AED8A863}" destId="{6397CF7E-CA73-48A7-9ECE-747F9B81C129}" srcOrd="6" destOrd="0" presId="urn:microsoft.com/office/officeart/2005/8/layout/vList2"/>
    <dgm:cxn modelId="{72569417-5B1A-4D08-87B9-E1A2143D01DA}" type="presParOf" srcId="{2A661370-FE11-418F-9BC9-83A5AED8A863}" destId="{28D9FC44-7067-4E82-9FD8-76BCF98A5032}" srcOrd="7" destOrd="0" presId="urn:microsoft.com/office/officeart/2005/8/layout/vList2"/>
    <dgm:cxn modelId="{208D1C55-D040-47B3-9B17-A279E267B5A7}" type="presParOf" srcId="{2A661370-FE11-418F-9BC9-83A5AED8A863}" destId="{8726F6B6-6200-4962-BAB3-CC4E07C77966}" srcOrd="8" destOrd="0" presId="urn:microsoft.com/office/officeart/2005/8/layout/vList2"/>
    <dgm:cxn modelId="{5F88E92A-82C7-4368-BDD6-A173F66405B1}" type="presParOf" srcId="{2A661370-FE11-418F-9BC9-83A5AED8A863}" destId="{7B4562FC-E7CB-441F-8B40-C67A89BEDF87}" srcOrd="9" destOrd="0" presId="urn:microsoft.com/office/officeart/2005/8/layout/vList2"/>
    <dgm:cxn modelId="{BF65FC5A-73AA-4EBD-AF04-F12B00383295}" type="presParOf" srcId="{2A661370-FE11-418F-9BC9-83A5AED8A863}" destId="{73F8EC9E-EC54-4CC7-83AA-6BF9050C6CA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B60F1A3-B298-4493-A8ED-FAED4837A23C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78F47FD2-1696-4E86-AAB7-445B9DE16B75}">
      <dgm:prSet/>
      <dgm:spPr/>
      <dgm:t>
        <a:bodyPr/>
        <a:lstStyle/>
        <a:p>
          <a:pPr rtl="0"/>
          <a:r>
            <a:rPr lang="nl-NL" smtClean="0"/>
            <a:t>Wat komt er aan bod in je eindverslag?</a:t>
          </a:r>
          <a:endParaRPr lang="nl-NL"/>
        </a:p>
      </dgm:t>
    </dgm:pt>
    <dgm:pt modelId="{59B14AA9-E460-4A3D-9EA1-60E599FF5814}" type="parTrans" cxnId="{E2865E66-CF44-480A-A6AF-F25F6C591C8B}">
      <dgm:prSet/>
      <dgm:spPr/>
      <dgm:t>
        <a:bodyPr/>
        <a:lstStyle/>
        <a:p>
          <a:endParaRPr lang="nl-NL"/>
        </a:p>
      </dgm:t>
    </dgm:pt>
    <dgm:pt modelId="{82657904-8F28-4B58-AF53-51417EFFB4FC}" type="sibTrans" cxnId="{E2865E66-CF44-480A-A6AF-F25F6C591C8B}">
      <dgm:prSet/>
      <dgm:spPr/>
      <dgm:t>
        <a:bodyPr/>
        <a:lstStyle/>
        <a:p>
          <a:endParaRPr lang="nl-NL"/>
        </a:p>
      </dgm:t>
    </dgm:pt>
    <dgm:pt modelId="{17EE69CA-CC12-4589-B6E0-BE0FC9DCB792}" type="pres">
      <dgm:prSet presAssocID="{FB60F1A3-B298-4493-A8ED-FAED4837A23C}" presName="linear" presStyleCnt="0">
        <dgm:presLayoutVars>
          <dgm:animLvl val="lvl"/>
          <dgm:resizeHandles val="exact"/>
        </dgm:presLayoutVars>
      </dgm:prSet>
      <dgm:spPr/>
    </dgm:pt>
    <dgm:pt modelId="{26196224-41D0-48D2-BC74-7DD30F3B65F2}" type="pres">
      <dgm:prSet presAssocID="{78F47FD2-1696-4E86-AAB7-445B9DE16B7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61C65D1-8BE6-494A-9679-D8C5526E6B13}" type="presOf" srcId="{78F47FD2-1696-4E86-AAB7-445B9DE16B75}" destId="{26196224-41D0-48D2-BC74-7DD30F3B65F2}" srcOrd="0" destOrd="0" presId="urn:microsoft.com/office/officeart/2005/8/layout/vList2"/>
    <dgm:cxn modelId="{E2865E66-CF44-480A-A6AF-F25F6C591C8B}" srcId="{FB60F1A3-B298-4493-A8ED-FAED4837A23C}" destId="{78F47FD2-1696-4E86-AAB7-445B9DE16B75}" srcOrd="0" destOrd="0" parTransId="{59B14AA9-E460-4A3D-9EA1-60E599FF5814}" sibTransId="{82657904-8F28-4B58-AF53-51417EFFB4FC}"/>
    <dgm:cxn modelId="{4622CF1B-77C0-4545-8121-82E034BB3EEF}" type="presOf" srcId="{FB60F1A3-B298-4493-A8ED-FAED4837A23C}" destId="{17EE69CA-CC12-4589-B6E0-BE0FC9DCB792}" srcOrd="0" destOrd="0" presId="urn:microsoft.com/office/officeart/2005/8/layout/vList2"/>
    <dgm:cxn modelId="{EA1106C7-FE73-451A-BDDC-B3923DDD6D57}" type="presParOf" srcId="{17EE69CA-CC12-4589-B6E0-BE0FC9DCB792}" destId="{26196224-41D0-48D2-BC74-7DD30F3B65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05D880A-1925-4073-8089-131280F51FCE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ECE8B109-69EB-4A9D-9F3B-7728F058D4B8}">
      <dgm:prSet/>
      <dgm:spPr/>
      <dgm:t>
        <a:bodyPr/>
        <a:lstStyle/>
        <a:p>
          <a:pPr algn="ctr" rtl="0"/>
          <a:r>
            <a:rPr lang="nl-NL" dirty="0" smtClean="0"/>
            <a:t>Informatie over de gekozen opleidingen</a:t>
          </a:r>
          <a:endParaRPr lang="nl-NL" dirty="0"/>
        </a:p>
      </dgm:t>
    </dgm:pt>
    <dgm:pt modelId="{9811ED40-7F7C-4753-AC06-3E90A6A96928}" type="parTrans" cxnId="{30915BA5-D1ED-4C79-BCA1-8648A4552320}">
      <dgm:prSet/>
      <dgm:spPr/>
      <dgm:t>
        <a:bodyPr/>
        <a:lstStyle/>
        <a:p>
          <a:pPr algn="ctr"/>
          <a:endParaRPr lang="nl-NL"/>
        </a:p>
      </dgm:t>
    </dgm:pt>
    <dgm:pt modelId="{54931E80-CAFC-4FE2-B92D-51A8377C6630}" type="sibTrans" cxnId="{30915BA5-D1ED-4C79-BCA1-8648A4552320}">
      <dgm:prSet/>
      <dgm:spPr/>
      <dgm:t>
        <a:bodyPr/>
        <a:lstStyle/>
        <a:p>
          <a:pPr algn="ctr"/>
          <a:endParaRPr lang="nl-NL"/>
        </a:p>
      </dgm:t>
    </dgm:pt>
    <dgm:pt modelId="{02C2C804-80CD-485F-8EAC-FD3975D3E09C}">
      <dgm:prSet/>
      <dgm:spPr/>
      <dgm:t>
        <a:bodyPr/>
        <a:lstStyle/>
        <a:p>
          <a:pPr algn="ctr" rtl="0"/>
          <a:r>
            <a:rPr lang="nl-NL" smtClean="0"/>
            <a:t>Een dag uit het leven van iemand met jouw beroep</a:t>
          </a:r>
          <a:endParaRPr lang="nl-NL"/>
        </a:p>
      </dgm:t>
    </dgm:pt>
    <dgm:pt modelId="{914C771E-0E58-4B2A-BFFB-E1CAD256B4AE}" type="parTrans" cxnId="{BA558459-0995-47AE-88E0-0771A1DB2B21}">
      <dgm:prSet/>
      <dgm:spPr/>
      <dgm:t>
        <a:bodyPr/>
        <a:lstStyle/>
        <a:p>
          <a:pPr algn="ctr"/>
          <a:endParaRPr lang="nl-NL"/>
        </a:p>
      </dgm:t>
    </dgm:pt>
    <dgm:pt modelId="{48B4BEC0-7902-4746-B9C8-6D98529DA33D}" type="sibTrans" cxnId="{BA558459-0995-47AE-88E0-0771A1DB2B21}">
      <dgm:prSet/>
      <dgm:spPr/>
      <dgm:t>
        <a:bodyPr/>
        <a:lstStyle/>
        <a:p>
          <a:pPr algn="ctr"/>
          <a:endParaRPr lang="nl-NL"/>
        </a:p>
      </dgm:t>
    </dgm:pt>
    <dgm:pt modelId="{8DBB2CD2-F86B-4926-93BD-CFCC2E005448}">
      <dgm:prSet/>
      <dgm:spPr/>
      <dgm:t>
        <a:bodyPr/>
        <a:lstStyle/>
        <a:p>
          <a:pPr algn="ctr" rtl="0"/>
          <a:r>
            <a:rPr lang="nl-NL" smtClean="0"/>
            <a:t>Specifieke beroepsvaardigheden en eisen</a:t>
          </a:r>
          <a:endParaRPr lang="nl-NL"/>
        </a:p>
      </dgm:t>
    </dgm:pt>
    <dgm:pt modelId="{3E3338A1-8214-4E06-B21A-A389719A4BDE}" type="parTrans" cxnId="{99D4BAA2-B879-4A53-B872-246F8137AB76}">
      <dgm:prSet/>
      <dgm:spPr/>
      <dgm:t>
        <a:bodyPr/>
        <a:lstStyle/>
        <a:p>
          <a:pPr algn="ctr"/>
          <a:endParaRPr lang="nl-NL"/>
        </a:p>
      </dgm:t>
    </dgm:pt>
    <dgm:pt modelId="{9B828D94-CBB4-4CA9-9C40-F7DD6B224596}" type="sibTrans" cxnId="{99D4BAA2-B879-4A53-B872-246F8137AB76}">
      <dgm:prSet/>
      <dgm:spPr/>
      <dgm:t>
        <a:bodyPr/>
        <a:lstStyle/>
        <a:p>
          <a:pPr algn="ctr"/>
          <a:endParaRPr lang="nl-NL"/>
        </a:p>
      </dgm:t>
    </dgm:pt>
    <dgm:pt modelId="{DF8A4F98-F32A-4C61-8942-4CF6887D6965}">
      <dgm:prSet/>
      <dgm:spPr/>
      <dgm:t>
        <a:bodyPr/>
        <a:lstStyle/>
        <a:p>
          <a:pPr algn="ctr" rtl="0"/>
          <a:r>
            <a:rPr lang="nl-NL" smtClean="0"/>
            <a:t>Specifieke leuke en minder leuke kanten</a:t>
          </a:r>
          <a:endParaRPr lang="nl-NL"/>
        </a:p>
      </dgm:t>
    </dgm:pt>
    <dgm:pt modelId="{5257182D-D54F-4EE6-8865-775118388B2C}" type="parTrans" cxnId="{98C42639-7D30-48E9-8331-DE9F83C7E7FD}">
      <dgm:prSet/>
      <dgm:spPr/>
      <dgm:t>
        <a:bodyPr/>
        <a:lstStyle/>
        <a:p>
          <a:pPr algn="ctr"/>
          <a:endParaRPr lang="nl-NL"/>
        </a:p>
      </dgm:t>
    </dgm:pt>
    <dgm:pt modelId="{6695A4A9-61F5-48B0-B03A-E54E1F95261D}" type="sibTrans" cxnId="{98C42639-7D30-48E9-8331-DE9F83C7E7FD}">
      <dgm:prSet/>
      <dgm:spPr/>
      <dgm:t>
        <a:bodyPr/>
        <a:lstStyle/>
        <a:p>
          <a:pPr algn="ctr"/>
          <a:endParaRPr lang="nl-NL"/>
        </a:p>
      </dgm:t>
    </dgm:pt>
    <dgm:pt modelId="{A5ABC046-5461-44AD-81F1-2A359F11BFD7}">
      <dgm:prSet/>
      <dgm:spPr/>
      <dgm:t>
        <a:bodyPr/>
        <a:lstStyle/>
        <a:p>
          <a:pPr algn="ctr" rtl="0"/>
          <a:r>
            <a:rPr lang="nl-NL" smtClean="0"/>
            <a:t>Met andere woorden: wat jij ervan geleerd hebt</a:t>
          </a:r>
          <a:endParaRPr lang="nl-NL"/>
        </a:p>
      </dgm:t>
    </dgm:pt>
    <dgm:pt modelId="{5D0D5D64-EA41-41F0-BB11-CA2DBC18106D}" type="parTrans" cxnId="{4AFE7619-A9A2-4D03-ADB5-51D6CA8628AC}">
      <dgm:prSet/>
      <dgm:spPr/>
      <dgm:t>
        <a:bodyPr/>
        <a:lstStyle/>
        <a:p>
          <a:pPr algn="ctr"/>
          <a:endParaRPr lang="nl-NL"/>
        </a:p>
      </dgm:t>
    </dgm:pt>
    <dgm:pt modelId="{9A0D1BFA-306B-4776-BB03-E4BE5551F434}" type="sibTrans" cxnId="{4AFE7619-A9A2-4D03-ADB5-51D6CA8628AC}">
      <dgm:prSet/>
      <dgm:spPr/>
      <dgm:t>
        <a:bodyPr/>
        <a:lstStyle/>
        <a:p>
          <a:pPr algn="ctr"/>
          <a:endParaRPr lang="nl-NL"/>
        </a:p>
      </dgm:t>
    </dgm:pt>
    <dgm:pt modelId="{37D0371C-3F30-4C4F-A19B-A6A1DAEFBAD4}">
      <dgm:prSet/>
      <dgm:spPr/>
      <dgm:t>
        <a:bodyPr/>
        <a:lstStyle/>
        <a:p>
          <a:pPr algn="ctr" rtl="0"/>
          <a:r>
            <a:rPr lang="nl-NL" smtClean="0"/>
            <a:t>En dat allemaal in je eigen woorden!</a:t>
          </a:r>
          <a:endParaRPr lang="nl-NL"/>
        </a:p>
      </dgm:t>
    </dgm:pt>
    <dgm:pt modelId="{02DA4E41-F3F4-45A8-B1EB-8C59BA4716D7}" type="parTrans" cxnId="{60760002-B577-4F32-B8BE-2BD2B0C89A12}">
      <dgm:prSet/>
      <dgm:spPr/>
      <dgm:t>
        <a:bodyPr/>
        <a:lstStyle/>
        <a:p>
          <a:pPr algn="ctr"/>
          <a:endParaRPr lang="nl-NL"/>
        </a:p>
      </dgm:t>
    </dgm:pt>
    <dgm:pt modelId="{1604C1FD-D1D8-469D-8BC0-BC422C2B4B0C}" type="sibTrans" cxnId="{60760002-B577-4F32-B8BE-2BD2B0C89A12}">
      <dgm:prSet/>
      <dgm:spPr/>
      <dgm:t>
        <a:bodyPr/>
        <a:lstStyle/>
        <a:p>
          <a:pPr algn="ctr"/>
          <a:endParaRPr lang="nl-NL"/>
        </a:p>
      </dgm:t>
    </dgm:pt>
    <dgm:pt modelId="{B9D10050-5CBE-4005-9D31-3D00188E29A5}" type="pres">
      <dgm:prSet presAssocID="{B05D880A-1925-4073-8089-131280F51FCE}" presName="linear" presStyleCnt="0">
        <dgm:presLayoutVars>
          <dgm:animLvl val="lvl"/>
          <dgm:resizeHandles val="exact"/>
        </dgm:presLayoutVars>
      </dgm:prSet>
      <dgm:spPr/>
    </dgm:pt>
    <dgm:pt modelId="{231EC2DB-19C7-440B-B252-559534CF52CE}" type="pres">
      <dgm:prSet presAssocID="{ECE8B109-69EB-4A9D-9F3B-7728F058D4B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647D459-076C-44D6-B5BA-4EBFF241009E}" type="pres">
      <dgm:prSet presAssocID="{54931E80-CAFC-4FE2-B92D-51A8377C6630}" presName="spacer" presStyleCnt="0"/>
      <dgm:spPr/>
    </dgm:pt>
    <dgm:pt modelId="{CC7EA0F4-35F8-4B5B-AB8F-3C1E5FE06350}" type="pres">
      <dgm:prSet presAssocID="{02C2C804-80CD-485F-8EAC-FD3975D3E09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A367CCD-3EDA-4DD8-9071-1752A6947E9D}" type="pres">
      <dgm:prSet presAssocID="{48B4BEC0-7902-4746-B9C8-6D98529DA33D}" presName="spacer" presStyleCnt="0"/>
      <dgm:spPr/>
    </dgm:pt>
    <dgm:pt modelId="{64580326-B1F7-460D-8069-E8D90F3139B1}" type="pres">
      <dgm:prSet presAssocID="{8DBB2CD2-F86B-4926-93BD-CFCC2E00544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8661C9A-9393-4894-A053-FE27C1B23886}" type="pres">
      <dgm:prSet presAssocID="{9B828D94-CBB4-4CA9-9C40-F7DD6B224596}" presName="spacer" presStyleCnt="0"/>
      <dgm:spPr/>
    </dgm:pt>
    <dgm:pt modelId="{7455C3E6-03DC-44C8-BD75-76E058C70FE8}" type="pres">
      <dgm:prSet presAssocID="{DF8A4F98-F32A-4C61-8942-4CF6887D696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BD0AB27-D243-4B29-9040-4F82F5F9BC83}" type="pres">
      <dgm:prSet presAssocID="{6695A4A9-61F5-48B0-B03A-E54E1F95261D}" presName="spacer" presStyleCnt="0"/>
      <dgm:spPr/>
    </dgm:pt>
    <dgm:pt modelId="{2BEE8047-45B9-4E7B-BCE9-A6B152E766DD}" type="pres">
      <dgm:prSet presAssocID="{A5ABC046-5461-44AD-81F1-2A359F11BFD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E1B86A0-1243-4FC0-BE1E-7C9A5C9C5400}" type="pres">
      <dgm:prSet presAssocID="{9A0D1BFA-306B-4776-BB03-E4BE5551F434}" presName="spacer" presStyleCnt="0"/>
      <dgm:spPr/>
    </dgm:pt>
    <dgm:pt modelId="{BF8B02C6-ADCA-4FE9-87B9-16F9D4D04EA1}" type="pres">
      <dgm:prSet presAssocID="{37D0371C-3F30-4C4F-A19B-A6A1DAEFBAD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A15D7AB-A3D5-4A19-B975-A8BDEDCDED48}" type="presOf" srcId="{8DBB2CD2-F86B-4926-93BD-CFCC2E005448}" destId="{64580326-B1F7-460D-8069-E8D90F3139B1}" srcOrd="0" destOrd="0" presId="urn:microsoft.com/office/officeart/2005/8/layout/vList2"/>
    <dgm:cxn modelId="{1A53A2CE-102D-4636-8373-6F729EBEA7DA}" type="presOf" srcId="{A5ABC046-5461-44AD-81F1-2A359F11BFD7}" destId="{2BEE8047-45B9-4E7B-BCE9-A6B152E766DD}" srcOrd="0" destOrd="0" presId="urn:microsoft.com/office/officeart/2005/8/layout/vList2"/>
    <dgm:cxn modelId="{60760002-B577-4F32-B8BE-2BD2B0C89A12}" srcId="{B05D880A-1925-4073-8089-131280F51FCE}" destId="{37D0371C-3F30-4C4F-A19B-A6A1DAEFBAD4}" srcOrd="5" destOrd="0" parTransId="{02DA4E41-F3F4-45A8-B1EB-8C59BA4716D7}" sibTransId="{1604C1FD-D1D8-469D-8BC0-BC422C2B4B0C}"/>
    <dgm:cxn modelId="{30915BA5-D1ED-4C79-BCA1-8648A4552320}" srcId="{B05D880A-1925-4073-8089-131280F51FCE}" destId="{ECE8B109-69EB-4A9D-9F3B-7728F058D4B8}" srcOrd="0" destOrd="0" parTransId="{9811ED40-7F7C-4753-AC06-3E90A6A96928}" sibTransId="{54931E80-CAFC-4FE2-B92D-51A8377C6630}"/>
    <dgm:cxn modelId="{791A8E7E-9E28-4EC6-A5AD-605A2B65CFB3}" type="presOf" srcId="{02C2C804-80CD-485F-8EAC-FD3975D3E09C}" destId="{CC7EA0F4-35F8-4B5B-AB8F-3C1E5FE06350}" srcOrd="0" destOrd="0" presId="urn:microsoft.com/office/officeart/2005/8/layout/vList2"/>
    <dgm:cxn modelId="{BA558459-0995-47AE-88E0-0771A1DB2B21}" srcId="{B05D880A-1925-4073-8089-131280F51FCE}" destId="{02C2C804-80CD-485F-8EAC-FD3975D3E09C}" srcOrd="1" destOrd="0" parTransId="{914C771E-0E58-4B2A-BFFB-E1CAD256B4AE}" sibTransId="{48B4BEC0-7902-4746-B9C8-6D98529DA33D}"/>
    <dgm:cxn modelId="{99D4BAA2-B879-4A53-B872-246F8137AB76}" srcId="{B05D880A-1925-4073-8089-131280F51FCE}" destId="{8DBB2CD2-F86B-4926-93BD-CFCC2E005448}" srcOrd="2" destOrd="0" parTransId="{3E3338A1-8214-4E06-B21A-A389719A4BDE}" sibTransId="{9B828D94-CBB4-4CA9-9C40-F7DD6B224596}"/>
    <dgm:cxn modelId="{4DA4B550-80FE-422E-A5ED-E437B80F7E98}" type="presOf" srcId="{B05D880A-1925-4073-8089-131280F51FCE}" destId="{B9D10050-5CBE-4005-9D31-3D00188E29A5}" srcOrd="0" destOrd="0" presId="urn:microsoft.com/office/officeart/2005/8/layout/vList2"/>
    <dgm:cxn modelId="{F894549E-C538-4738-9CB1-B1EE168C414A}" type="presOf" srcId="{ECE8B109-69EB-4A9D-9F3B-7728F058D4B8}" destId="{231EC2DB-19C7-440B-B252-559534CF52CE}" srcOrd="0" destOrd="0" presId="urn:microsoft.com/office/officeart/2005/8/layout/vList2"/>
    <dgm:cxn modelId="{BAF93186-CA42-437F-9372-E7EF1C8419C7}" type="presOf" srcId="{37D0371C-3F30-4C4F-A19B-A6A1DAEFBAD4}" destId="{BF8B02C6-ADCA-4FE9-87B9-16F9D4D04EA1}" srcOrd="0" destOrd="0" presId="urn:microsoft.com/office/officeart/2005/8/layout/vList2"/>
    <dgm:cxn modelId="{98C42639-7D30-48E9-8331-DE9F83C7E7FD}" srcId="{B05D880A-1925-4073-8089-131280F51FCE}" destId="{DF8A4F98-F32A-4C61-8942-4CF6887D6965}" srcOrd="3" destOrd="0" parTransId="{5257182D-D54F-4EE6-8865-775118388B2C}" sibTransId="{6695A4A9-61F5-48B0-B03A-E54E1F95261D}"/>
    <dgm:cxn modelId="{FCDB5C92-C56B-40C6-9342-E4FECCF193F9}" type="presOf" srcId="{DF8A4F98-F32A-4C61-8942-4CF6887D6965}" destId="{7455C3E6-03DC-44C8-BD75-76E058C70FE8}" srcOrd="0" destOrd="0" presId="urn:microsoft.com/office/officeart/2005/8/layout/vList2"/>
    <dgm:cxn modelId="{4AFE7619-A9A2-4D03-ADB5-51D6CA8628AC}" srcId="{B05D880A-1925-4073-8089-131280F51FCE}" destId="{A5ABC046-5461-44AD-81F1-2A359F11BFD7}" srcOrd="4" destOrd="0" parTransId="{5D0D5D64-EA41-41F0-BB11-CA2DBC18106D}" sibTransId="{9A0D1BFA-306B-4776-BB03-E4BE5551F434}"/>
    <dgm:cxn modelId="{76960BB0-E587-4560-AB83-6E71ABDED58D}" type="presParOf" srcId="{B9D10050-5CBE-4005-9D31-3D00188E29A5}" destId="{231EC2DB-19C7-440B-B252-559534CF52CE}" srcOrd="0" destOrd="0" presId="urn:microsoft.com/office/officeart/2005/8/layout/vList2"/>
    <dgm:cxn modelId="{4A2C75AB-4C9B-43EE-BDF6-B31EF6430EE6}" type="presParOf" srcId="{B9D10050-5CBE-4005-9D31-3D00188E29A5}" destId="{D647D459-076C-44D6-B5BA-4EBFF241009E}" srcOrd="1" destOrd="0" presId="urn:microsoft.com/office/officeart/2005/8/layout/vList2"/>
    <dgm:cxn modelId="{133C4843-0931-4EF8-8DF8-958A2561B862}" type="presParOf" srcId="{B9D10050-5CBE-4005-9D31-3D00188E29A5}" destId="{CC7EA0F4-35F8-4B5B-AB8F-3C1E5FE06350}" srcOrd="2" destOrd="0" presId="urn:microsoft.com/office/officeart/2005/8/layout/vList2"/>
    <dgm:cxn modelId="{B91F755C-C0AB-4392-8133-124CEAF849EE}" type="presParOf" srcId="{B9D10050-5CBE-4005-9D31-3D00188E29A5}" destId="{6A367CCD-3EDA-4DD8-9071-1752A6947E9D}" srcOrd="3" destOrd="0" presId="urn:microsoft.com/office/officeart/2005/8/layout/vList2"/>
    <dgm:cxn modelId="{4845A611-5BA2-439E-B892-84720236A5CD}" type="presParOf" srcId="{B9D10050-5CBE-4005-9D31-3D00188E29A5}" destId="{64580326-B1F7-460D-8069-E8D90F3139B1}" srcOrd="4" destOrd="0" presId="urn:microsoft.com/office/officeart/2005/8/layout/vList2"/>
    <dgm:cxn modelId="{F70EB94D-E371-44F4-8866-B75753B19AEB}" type="presParOf" srcId="{B9D10050-5CBE-4005-9D31-3D00188E29A5}" destId="{98661C9A-9393-4894-A053-FE27C1B23886}" srcOrd="5" destOrd="0" presId="urn:microsoft.com/office/officeart/2005/8/layout/vList2"/>
    <dgm:cxn modelId="{A0077EAC-582D-4309-98DA-E84AAF5AAB5D}" type="presParOf" srcId="{B9D10050-5CBE-4005-9D31-3D00188E29A5}" destId="{7455C3E6-03DC-44C8-BD75-76E058C70FE8}" srcOrd="6" destOrd="0" presId="urn:microsoft.com/office/officeart/2005/8/layout/vList2"/>
    <dgm:cxn modelId="{C804C379-8244-46FA-8D3B-3B0DE18A13A0}" type="presParOf" srcId="{B9D10050-5CBE-4005-9D31-3D00188E29A5}" destId="{BBD0AB27-D243-4B29-9040-4F82F5F9BC83}" srcOrd="7" destOrd="0" presId="urn:microsoft.com/office/officeart/2005/8/layout/vList2"/>
    <dgm:cxn modelId="{D3F26165-2EC5-4E17-B21E-9CE51B72B4A2}" type="presParOf" srcId="{B9D10050-5CBE-4005-9D31-3D00188E29A5}" destId="{2BEE8047-45B9-4E7B-BCE9-A6B152E766DD}" srcOrd="8" destOrd="0" presId="urn:microsoft.com/office/officeart/2005/8/layout/vList2"/>
    <dgm:cxn modelId="{899ACAE7-543D-4E76-9C51-E670177829B1}" type="presParOf" srcId="{B9D10050-5CBE-4005-9D31-3D00188E29A5}" destId="{5E1B86A0-1243-4FC0-BE1E-7C9A5C9C5400}" srcOrd="9" destOrd="0" presId="urn:microsoft.com/office/officeart/2005/8/layout/vList2"/>
    <dgm:cxn modelId="{2D60EB69-AC17-4291-A121-6E3CB9B0AF3D}" type="presParOf" srcId="{B9D10050-5CBE-4005-9D31-3D00188E29A5}" destId="{BF8B02C6-ADCA-4FE9-87B9-16F9D4D04EA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45967B-00E0-44A1-B034-1C2DBF0453F3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ADDBA7CF-41BF-40F5-A31F-CDD92EA3BDB3}">
      <dgm:prSet/>
      <dgm:spPr/>
      <dgm:t>
        <a:bodyPr/>
        <a:lstStyle/>
        <a:p>
          <a:pPr algn="ctr" rtl="0"/>
          <a:r>
            <a:rPr lang="nl-NL" dirty="0" smtClean="0"/>
            <a:t>Projectweek vóór de kerstvakantie</a:t>
          </a:r>
          <a:endParaRPr lang="nl-NL" dirty="0"/>
        </a:p>
      </dgm:t>
    </dgm:pt>
    <dgm:pt modelId="{A59C39A7-1CCF-4193-8762-017640D89440}" type="parTrans" cxnId="{2C50D4BA-A24E-4C88-886D-F0D58D925605}">
      <dgm:prSet/>
      <dgm:spPr/>
      <dgm:t>
        <a:bodyPr/>
        <a:lstStyle/>
        <a:p>
          <a:endParaRPr lang="nl-NL"/>
        </a:p>
      </dgm:t>
    </dgm:pt>
    <dgm:pt modelId="{8717882E-94B6-4A59-A0CD-C9DAC7BF7AE1}" type="sibTrans" cxnId="{2C50D4BA-A24E-4C88-886D-F0D58D925605}">
      <dgm:prSet/>
      <dgm:spPr/>
      <dgm:t>
        <a:bodyPr/>
        <a:lstStyle/>
        <a:p>
          <a:endParaRPr lang="nl-NL"/>
        </a:p>
      </dgm:t>
    </dgm:pt>
    <dgm:pt modelId="{A8F2FDF1-00F5-4FC7-89CA-017B52A038A7}" type="pres">
      <dgm:prSet presAssocID="{9845967B-00E0-44A1-B034-1C2DBF0453F3}" presName="linear" presStyleCnt="0">
        <dgm:presLayoutVars>
          <dgm:animLvl val="lvl"/>
          <dgm:resizeHandles val="exact"/>
        </dgm:presLayoutVars>
      </dgm:prSet>
      <dgm:spPr/>
    </dgm:pt>
    <dgm:pt modelId="{3C9EAEC5-8727-4834-AFEF-A39E7C571B02}" type="pres">
      <dgm:prSet presAssocID="{ADDBA7CF-41BF-40F5-A31F-CDD92EA3BDB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6D349C3-2B95-4B74-A453-EEF8E74AAD4F}" type="presOf" srcId="{ADDBA7CF-41BF-40F5-A31F-CDD92EA3BDB3}" destId="{3C9EAEC5-8727-4834-AFEF-A39E7C571B02}" srcOrd="0" destOrd="0" presId="urn:microsoft.com/office/officeart/2005/8/layout/vList2"/>
    <dgm:cxn modelId="{84148D4F-083E-44E1-95DF-42C8541C776B}" type="presOf" srcId="{9845967B-00E0-44A1-B034-1C2DBF0453F3}" destId="{A8F2FDF1-00F5-4FC7-89CA-017B52A038A7}" srcOrd="0" destOrd="0" presId="urn:microsoft.com/office/officeart/2005/8/layout/vList2"/>
    <dgm:cxn modelId="{2C50D4BA-A24E-4C88-886D-F0D58D925605}" srcId="{9845967B-00E0-44A1-B034-1C2DBF0453F3}" destId="{ADDBA7CF-41BF-40F5-A31F-CDD92EA3BDB3}" srcOrd="0" destOrd="0" parTransId="{A59C39A7-1CCF-4193-8762-017640D89440}" sibTransId="{8717882E-94B6-4A59-A0CD-C9DAC7BF7AE1}"/>
    <dgm:cxn modelId="{90DCEAEC-3F6B-48C4-A1EA-B15BD623E101}" type="presParOf" srcId="{A8F2FDF1-00F5-4FC7-89CA-017B52A038A7}" destId="{3C9EAEC5-8727-4834-AFEF-A39E7C571B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CCA60E-8575-4A5A-9400-CE6708E4B455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43E97B7D-715A-429B-95CC-BA6D20C90CCF}">
      <dgm:prSet/>
      <dgm:spPr/>
      <dgm:t>
        <a:bodyPr/>
        <a:lstStyle/>
        <a:p>
          <a:pPr algn="ctr" rtl="0"/>
          <a:r>
            <a:rPr lang="nl-NL" smtClean="0"/>
            <a:t>Projectweek 15 t/m 19 december</a:t>
          </a:r>
          <a:endParaRPr lang="nl-NL"/>
        </a:p>
      </dgm:t>
    </dgm:pt>
    <dgm:pt modelId="{7AB8DC4E-2E6D-4F56-96CA-8945C7E1477F}" type="parTrans" cxnId="{3FD5A24C-F157-4436-BD5B-904171D704DC}">
      <dgm:prSet/>
      <dgm:spPr/>
      <dgm:t>
        <a:bodyPr/>
        <a:lstStyle/>
        <a:p>
          <a:endParaRPr lang="nl-NL"/>
        </a:p>
      </dgm:t>
    </dgm:pt>
    <dgm:pt modelId="{9FEB5F16-9DD1-4E83-9F51-2D434DD59696}" type="sibTrans" cxnId="{3FD5A24C-F157-4436-BD5B-904171D704DC}">
      <dgm:prSet/>
      <dgm:spPr/>
      <dgm:t>
        <a:bodyPr/>
        <a:lstStyle/>
        <a:p>
          <a:endParaRPr lang="nl-NL"/>
        </a:p>
      </dgm:t>
    </dgm:pt>
    <dgm:pt modelId="{07B7F24A-5398-4155-8801-31940E50F8E1}" type="pres">
      <dgm:prSet presAssocID="{F4CCA60E-8575-4A5A-9400-CE6708E4B455}" presName="linear" presStyleCnt="0">
        <dgm:presLayoutVars>
          <dgm:animLvl val="lvl"/>
          <dgm:resizeHandles val="exact"/>
        </dgm:presLayoutVars>
      </dgm:prSet>
      <dgm:spPr/>
    </dgm:pt>
    <dgm:pt modelId="{A48B3F67-1F4E-4046-A23A-DCE7D5E477BD}" type="pres">
      <dgm:prSet presAssocID="{43E97B7D-715A-429B-95CC-BA6D20C90CC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FD5A24C-F157-4436-BD5B-904171D704DC}" srcId="{F4CCA60E-8575-4A5A-9400-CE6708E4B455}" destId="{43E97B7D-715A-429B-95CC-BA6D20C90CCF}" srcOrd="0" destOrd="0" parTransId="{7AB8DC4E-2E6D-4F56-96CA-8945C7E1477F}" sibTransId="{9FEB5F16-9DD1-4E83-9F51-2D434DD59696}"/>
    <dgm:cxn modelId="{9C5F8AAA-8AE0-48E6-969D-8397D421AD48}" type="presOf" srcId="{43E97B7D-715A-429B-95CC-BA6D20C90CCF}" destId="{A48B3F67-1F4E-4046-A23A-DCE7D5E477BD}" srcOrd="0" destOrd="0" presId="urn:microsoft.com/office/officeart/2005/8/layout/vList2"/>
    <dgm:cxn modelId="{E6B8952B-21BB-41E9-BC32-0B5F399D9891}" type="presOf" srcId="{F4CCA60E-8575-4A5A-9400-CE6708E4B455}" destId="{07B7F24A-5398-4155-8801-31940E50F8E1}" srcOrd="0" destOrd="0" presId="urn:microsoft.com/office/officeart/2005/8/layout/vList2"/>
    <dgm:cxn modelId="{AE7A0CCC-9D2F-4378-BE0E-1538AC6BA699}" type="presParOf" srcId="{07B7F24A-5398-4155-8801-31940E50F8E1}" destId="{A48B3F67-1F4E-4046-A23A-DCE7D5E477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D0B2E7-C7BB-446D-ABD5-48471B7541CE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09D4B5BD-526D-49F5-A0E6-DC91BD857BEA}">
      <dgm:prSet/>
      <dgm:spPr/>
      <dgm:t>
        <a:bodyPr/>
        <a:lstStyle/>
        <a:p>
          <a:pPr rtl="0"/>
          <a:r>
            <a:rPr lang="nl-NL" smtClean="0"/>
            <a:t>Maandag: proeflessen TBL + gesprekken docenten</a:t>
          </a:r>
          <a:endParaRPr lang="nl-NL"/>
        </a:p>
      </dgm:t>
    </dgm:pt>
    <dgm:pt modelId="{B54CA197-A592-47EC-B760-7BFAA6032C63}" type="parTrans" cxnId="{4527BBA4-D798-432F-A9E2-EA001CC3EC82}">
      <dgm:prSet/>
      <dgm:spPr/>
      <dgm:t>
        <a:bodyPr/>
        <a:lstStyle/>
        <a:p>
          <a:endParaRPr lang="nl-NL"/>
        </a:p>
      </dgm:t>
    </dgm:pt>
    <dgm:pt modelId="{A20C9947-9203-4C54-A09B-6D3C33259399}" type="sibTrans" cxnId="{4527BBA4-D798-432F-A9E2-EA001CC3EC82}">
      <dgm:prSet/>
      <dgm:spPr/>
      <dgm:t>
        <a:bodyPr/>
        <a:lstStyle/>
        <a:p>
          <a:endParaRPr lang="nl-NL"/>
        </a:p>
      </dgm:t>
    </dgm:pt>
    <dgm:pt modelId="{2DF675E1-5E5F-40C9-AFA7-64F6E0E80033}">
      <dgm:prSet/>
      <dgm:spPr/>
      <dgm:t>
        <a:bodyPr/>
        <a:lstStyle/>
        <a:p>
          <a:pPr rtl="0"/>
          <a:r>
            <a:rPr lang="nl-NL" dirty="0" smtClean="0"/>
            <a:t>Dinsdag: voorbereiding </a:t>
          </a:r>
          <a:r>
            <a:rPr lang="nl-NL" dirty="0" err="1" smtClean="0"/>
            <a:t>meeloopdag</a:t>
          </a:r>
          <a:endParaRPr lang="nl-NL" dirty="0"/>
        </a:p>
      </dgm:t>
    </dgm:pt>
    <dgm:pt modelId="{012B55F1-A098-4F62-A577-75EA5E917F8C}" type="parTrans" cxnId="{60E40F43-A0A8-4834-8B37-061BAD31FE1B}">
      <dgm:prSet/>
      <dgm:spPr/>
      <dgm:t>
        <a:bodyPr/>
        <a:lstStyle/>
        <a:p>
          <a:endParaRPr lang="nl-NL"/>
        </a:p>
      </dgm:t>
    </dgm:pt>
    <dgm:pt modelId="{B59B254F-9529-44D6-B6C5-548BCDF0FD8B}" type="sibTrans" cxnId="{60E40F43-A0A8-4834-8B37-061BAD31FE1B}">
      <dgm:prSet/>
      <dgm:spPr/>
      <dgm:t>
        <a:bodyPr/>
        <a:lstStyle/>
        <a:p>
          <a:endParaRPr lang="nl-NL"/>
        </a:p>
      </dgm:t>
    </dgm:pt>
    <dgm:pt modelId="{ED6664F5-5C58-4151-9DFB-0EB42E996829}">
      <dgm:prSet/>
      <dgm:spPr/>
      <dgm:t>
        <a:bodyPr/>
        <a:lstStyle/>
        <a:p>
          <a:pPr rtl="0"/>
          <a:r>
            <a:rPr lang="nl-NL" dirty="0" smtClean="0"/>
            <a:t>Woensdag: </a:t>
          </a:r>
          <a:r>
            <a:rPr lang="nl-NL" dirty="0" err="1" smtClean="0"/>
            <a:t>meeloopdag</a:t>
          </a:r>
          <a:endParaRPr lang="nl-NL" dirty="0"/>
        </a:p>
      </dgm:t>
    </dgm:pt>
    <dgm:pt modelId="{F8F10FC8-E3E4-4C37-90EA-662514148C37}" type="parTrans" cxnId="{FBC36FF6-D811-499E-8590-2EEAEE7B2879}">
      <dgm:prSet/>
      <dgm:spPr/>
      <dgm:t>
        <a:bodyPr/>
        <a:lstStyle/>
        <a:p>
          <a:endParaRPr lang="nl-NL"/>
        </a:p>
      </dgm:t>
    </dgm:pt>
    <dgm:pt modelId="{0842F5EB-3AD0-4F07-BC8B-14A9321A1EBA}" type="sibTrans" cxnId="{FBC36FF6-D811-499E-8590-2EEAEE7B2879}">
      <dgm:prSet/>
      <dgm:spPr/>
      <dgm:t>
        <a:bodyPr/>
        <a:lstStyle/>
        <a:p>
          <a:endParaRPr lang="nl-NL"/>
        </a:p>
      </dgm:t>
    </dgm:pt>
    <dgm:pt modelId="{03B49C21-D295-40C3-BA9F-D345433808C8}">
      <dgm:prSet/>
      <dgm:spPr/>
      <dgm:t>
        <a:bodyPr/>
        <a:lstStyle/>
        <a:p>
          <a:pPr rtl="0"/>
          <a:r>
            <a:rPr lang="nl-NL" dirty="0" smtClean="0"/>
            <a:t>Donderdag verwerking </a:t>
          </a:r>
          <a:r>
            <a:rPr lang="nl-NL" dirty="0" err="1" smtClean="0"/>
            <a:t>meeloopdag</a:t>
          </a:r>
          <a:r>
            <a:rPr lang="nl-NL" dirty="0" smtClean="0"/>
            <a:t> in presentatie</a:t>
          </a:r>
          <a:endParaRPr lang="nl-NL" dirty="0"/>
        </a:p>
      </dgm:t>
    </dgm:pt>
    <dgm:pt modelId="{A9A4327B-1A9D-42AD-8027-80118624A9DE}" type="parTrans" cxnId="{043A6F27-E3CB-417A-B608-EB86A13232C7}">
      <dgm:prSet/>
      <dgm:spPr/>
      <dgm:t>
        <a:bodyPr/>
        <a:lstStyle/>
        <a:p>
          <a:endParaRPr lang="nl-NL"/>
        </a:p>
      </dgm:t>
    </dgm:pt>
    <dgm:pt modelId="{36E182B6-E08A-4F82-898F-214907DCAFA7}" type="sibTrans" cxnId="{043A6F27-E3CB-417A-B608-EB86A13232C7}">
      <dgm:prSet/>
      <dgm:spPr/>
      <dgm:t>
        <a:bodyPr/>
        <a:lstStyle/>
        <a:p>
          <a:endParaRPr lang="nl-NL"/>
        </a:p>
      </dgm:t>
    </dgm:pt>
    <dgm:pt modelId="{A4222A1E-E4E8-4DE0-9312-D7918FFC71DF}">
      <dgm:prSet/>
      <dgm:spPr/>
      <dgm:t>
        <a:bodyPr/>
        <a:lstStyle/>
        <a:p>
          <a:pPr rtl="0"/>
          <a:r>
            <a:rPr lang="nl-NL" smtClean="0"/>
            <a:t>Vrijdag: kerstviering</a:t>
          </a:r>
          <a:endParaRPr lang="nl-NL"/>
        </a:p>
      </dgm:t>
    </dgm:pt>
    <dgm:pt modelId="{68922578-F5F1-4D2A-8B4D-F28DCA2EFCBC}" type="parTrans" cxnId="{703B837B-B7BB-4A53-B184-E27530664118}">
      <dgm:prSet/>
      <dgm:spPr/>
      <dgm:t>
        <a:bodyPr/>
        <a:lstStyle/>
        <a:p>
          <a:endParaRPr lang="nl-NL"/>
        </a:p>
      </dgm:t>
    </dgm:pt>
    <dgm:pt modelId="{7707D9D5-254B-4832-9901-FCB52A76AE72}" type="sibTrans" cxnId="{703B837B-B7BB-4A53-B184-E27530664118}">
      <dgm:prSet/>
      <dgm:spPr/>
      <dgm:t>
        <a:bodyPr/>
        <a:lstStyle/>
        <a:p>
          <a:endParaRPr lang="nl-NL"/>
        </a:p>
      </dgm:t>
    </dgm:pt>
    <dgm:pt modelId="{EE2A453B-6C11-4E75-A07F-B10532A79D24}" type="pres">
      <dgm:prSet presAssocID="{78D0B2E7-C7BB-446D-ABD5-48471B7541CE}" presName="linear" presStyleCnt="0">
        <dgm:presLayoutVars>
          <dgm:animLvl val="lvl"/>
          <dgm:resizeHandles val="exact"/>
        </dgm:presLayoutVars>
      </dgm:prSet>
      <dgm:spPr/>
    </dgm:pt>
    <dgm:pt modelId="{97178E0A-F78A-4FFB-A141-6E2F5D6F5BFC}" type="pres">
      <dgm:prSet presAssocID="{09D4B5BD-526D-49F5-A0E6-DC91BD857BE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FCF26C0-B752-4682-BE8E-7B47E1739B8A}" type="pres">
      <dgm:prSet presAssocID="{A20C9947-9203-4C54-A09B-6D3C33259399}" presName="spacer" presStyleCnt="0"/>
      <dgm:spPr/>
    </dgm:pt>
    <dgm:pt modelId="{87FB91B3-026F-4F45-AB6C-0A33B3E80306}" type="pres">
      <dgm:prSet presAssocID="{2DF675E1-5E5F-40C9-AFA7-64F6E0E8003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62A2CD7-FB8A-4DAC-9460-3FA87B764183}" type="pres">
      <dgm:prSet presAssocID="{B59B254F-9529-44D6-B6C5-548BCDF0FD8B}" presName="spacer" presStyleCnt="0"/>
      <dgm:spPr/>
    </dgm:pt>
    <dgm:pt modelId="{95D6A305-C5AF-40E3-9D2B-4F2B0619D665}" type="pres">
      <dgm:prSet presAssocID="{ED6664F5-5C58-4151-9DFB-0EB42E99682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E50489F-CF76-4438-B9F6-91F8B57B6482}" type="pres">
      <dgm:prSet presAssocID="{0842F5EB-3AD0-4F07-BC8B-14A9321A1EBA}" presName="spacer" presStyleCnt="0"/>
      <dgm:spPr/>
    </dgm:pt>
    <dgm:pt modelId="{7C087F2C-7DEE-4BFB-A6D2-3FEEF91A8837}" type="pres">
      <dgm:prSet presAssocID="{03B49C21-D295-40C3-BA9F-D345433808C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005D44C-4287-45DE-B07A-0C9D4B59ED30}" type="pres">
      <dgm:prSet presAssocID="{36E182B6-E08A-4F82-898F-214907DCAFA7}" presName="spacer" presStyleCnt="0"/>
      <dgm:spPr/>
    </dgm:pt>
    <dgm:pt modelId="{48C40B81-6EC1-4420-9152-450E791F2BF3}" type="pres">
      <dgm:prSet presAssocID="{A4222A1E-E4E8-4DE0-9312-D7918FFC71D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BC36FF6-D811-499E-8590-2EEAEE7B2879}" srcId="{78D0B2E7-C7BB-446D-ABD5-48471B7541CE}" destId="{ED6664F5-5C58-4151-9DFB-0EB42E996829}" srcOrd="2" destOrd="0" parTransId="{F8F10FC8-E3E4-4C37-90EA-662514148C37}" sibTransId="{0842F5EB-3AD0-4F07-BC8B-14A9321A1EBA}"/>
    <dgm:cxn modelId="{60E40F43-A0A8-4834-8B37-061BAD31FE1B}" srcId="{78D0B2E7-C7BB-446D-ABD5-48471B7541CE}" destId="{2DF675E1-5E5F-40C9-AFA7-64F6E0E80033}" srcOrd="1" destOrd="0" parTransId="{012B55F1-A098-4F62-A577-75EA5E917F8C}" sibTransId="{B59B254F-9529-44D6-B6C5-548BCDF0FD8B}"/>
    <dgm:cxn modelId="{CFFF23C9-227C-4406-A757-8BDCE02BE524}" type="presOf" srcId="{A4222A1E-E4E8-4DE0-9312-D7918FFC71DF}" destId="{48C40B81-6EC1-4420-9152-450E791F2BF3}" srcOrd="0" destOrd="0" presId="urn:microsoft.com/office/officeart/2005/8/layout/vList2"/>
    <dgm:cxn modelId="{043A6F27-E3CB-417A-B608-EB86A13232C7}" srcId="{78D0B2E7-C7BB-446D-ABD5-48471B7541CE}" destId="{03B49C21-D295-40C3-BA9F-D345433808C8}" srcOrd="3" destOrd="0" parTransId="{A9A4327B-1A9D-42AD-8027-80118624A9DE}" sibTransId="{36E182B6-E08A-4F82-898F-214907DCAFA7}"/>
    <dgm:cxn modelId="{703B837B-B7BB-4A53-B184-E27530664118}" srcId="{78D0B2E7-C7BB-446D-ABD5-48471B7541CE}" destId="{A4222A1E-E4E8-4DE0-9312-D7918FFC71DF}" srcOrd="4" destOrd="0" parTransId="{68922578-F5F1-4D2A-8B4D-F28DCA2EFCBC}" sibTransId="{7707D9D5-254B-4832-9901-FCB52A76AE72}"/>
    <dgm:cxn modelId="{5C2A225F-339F-4A4C-8008-EEE951F1037A}" type="presOf" srcId="{78D0B2E7-C7BB-446D-ABD5-48471B7541CE}" destId="{EE2A453B-6C11-4E75-A07F-B10532A79D24}" srcOrd="0" destOrd="0" presId="urn:microsoft.com/office/officeart/2005/8/layout/vList2"/>
    <dgm:cxn modelId="{AACA12B8-23E1-4E3A-81C2-64B76A44CB44}" type="presOf" srcId="{03B49C21-D295-40C3-BA9F-D345433808C8}" destId="{7C087F2C-7DEE-4BFB-A6D2-3FEEF91A8837}" srcOrd="0" destOrd="0" presId="urn:microsoft.com/office/officeart/2005/8/layout/vList2"/>
    <dgm:cxn modelId="{84BC0429-4CE0-4B53-B5AD-17B5B37F9A99}" type="presOf" srcId="{09D4B5BD-526D-49F5-A0E6-DC91BD857BEA}" destId="{97178E0A-F78A-4FFB-A141-6E2F5D6F5BFC}" srcOrd="0" destOrd="0" presId="urn:microsoft.com/office/officeart/2005/8/layout/vList2"/>
    <dgm:cxn modelId="{4527BBA4-D798-432F-A9E2-EA001CC3EC82}" srcId="{78D0B2E7-C7BB-446D-ABD5-48471B7541CE}" destId="{09D4B5BD-526D-49F5-A0E6-DC91BD857BEA}" srcOrd="0" destOrd="0" parTransId="{B54CA197-A592-47EC-B760-7BFAA6032C63}" sibTransId="{A20C9947-9203-4C54-A09B-6D3C33259399}"/>
    <dgm:cxn modelId="{FADB9A8B-5DCF-4E46-991D-47BBF0A810A1}" type="presOf" srcId="{ED6664F5-5C58-4151-9DFB-0EB42E996829}" destId="{95D6A305-C5AF-40E3-9D2B-4F2B0619D665}" srcOrd="0" destOrd="0" presId="urn:microsoft.com/office/officeart/2005/8/layout/vList2"/>
    <dgm:cxn modelId="{00C17493-37B1-4CCF-A6FD-A58629D4EF7C}" type="presOf" srcId="{2DF675E1-5E5F-40C9-AFA7-64F6E0E80033}" destId="{87FB91B3-026F-4F45-AB6C-0A33B3E80306}" srcOrd="0" destOrd="0" presId="urn:microsoft.com/office/officeart/2005/8/layout/vList2"/>
    <dgm:cxn modelId="{A3BB044E-41B8-403C-BE63-A75C1D0BE489}" type="presParOf" srcId="{EE2A453B-6C11-4E75-A07F-B10532A79D24}" destId="{97178E0A-F78A-4FFB-A141-6E2F5D6F5BFC}" srcOrd="0" destOrd="0" presId="urn:microsoft.com/office/officeart/2005/8/layout/vList2"/>
    <dgm:cxn modelId="{15C455AC-3E76-4B2A-A2CA-C179A86B1D36}" type="presParOf" srcId="{EE2A453B-6C11-4E75-A07F-B10532A79D24}" destId="{EFCF26C0-B752-4682-BE8E-7B47E1739B8A}" srcOrd="1" destOrd="0" presId="urn:microsoft.com/office/officeart/2005/8/layout/vList2"/>
    <dgm:cxn modelId="{58FC4EBD-9F95-46B5-A056-A89AA6CF6A4A}" type="presParOf" srcId="{EE2A453B-6C11-4E75-A07F-B10532A79D24}" destId="{87FB91B3-026F-4F45-AB6C-0A33B3E80306}" srcOrd="2" destOrd="0" presId="urn:microsoft.com/office/officeart/2005/8/layout/vList2"/>
    <dgm:cxn modelId="{388336CC-35DC-4E97-A643-66B3B8BDDF07}" type="presParOf" srcId="{EE2A453B-6C11-4E75-A07F-B10532A79D24}" destId="{D62A2CD7-FB8A-4DAC-9460-3FA87B764183}" srcOrd="3" destOrd="0" presId="urn:microsoft.com/office/officeart/2005/8/layout/vList2"/>
    <dgm:cxn modelId="{110B5CD5-D581-4996-A095-6534193200DF}" type="presParOf" srcId="{EE2A453B-6C11-4E75-A07F-B10532A79D24}" destId="{95D6A305-C5AF-40E3-9D2B-4F2B0619D665}" srcOrd="4" destOrd="0" presId="urn:microsoft.com/office/officeart/2005/8/layout/vList2"/>
    <dgm:cxn modelId="{C64D11F9-1905-44CE-8B17-C8B5EE9E0556}" type="presParOf" srcId="{EE2A453B-6C11-4E75-A07F-B10532A79D24}" destId="{DE50489F-CF76-4438-B9F6-91F8B57B6482}" srcOrd="5" destOrd="0" presId="urn:microsoft.com/office/officeart/2005/8/layout/vList2"/>
    <dgm:cxn modelId="{E76C76B7-E307-42E3-BB9F-C17D7F1BE274}" type="presParOf" srcId="{EE2A453B-6C11-4E75-A07F-B10532A79D24}" destId="{7C087F2C-7DEE-4BFB-A6D2-3FEEF91A8837}" srcOrd="6" destOrd="0" presId="urn:microsoft.com/office/officeart/2005/8/layout/vList2"/>
    <dgm:cxn modelId="{0485BB16-4B12-4C59-8FF2-5B5ADB95F528}" type="presParOf" srcId="{EE2A453B-6C11-4E75-A07F-B10532A79D24}" destId="{4005D44C-4287-45DE-B07A-0C9D4B59ED30}" srcOrd="7" destOrd="0" presId="urn:microsoft.com/office/officeart/2005/8/layout/vList2"/>
    <dgm:cxn modelId="{4A07699F-F449-484F-8507-021B0CE7B686}" type="presParOf" srcId="{EE2A453B-6C11-4E75-A07F-B10532A79D24}" destId="{48C40B81-6EC1-4420-9152-450E791F2BF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FC671E-17A6-4FD5-AA10-C388E56CE244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2D48F7C3-9D51-4055-9518-262E465CF2A4}">
      <dgm:prSet/>
      <dgm:spPr/>
      <dgm:t>
        <a:bodyPr/>
        <a:lstStyle/>
        <a:p>
          <a:pPr rtl="0"/>
          <a:r>
            <a:rPr lang="nl-NL" smtClean="0"/>
            <a:t>Wat houdt het beroepenproject in?</a:t>
          </a:r>
          <a:endParaRPr lang="nl-NL"/>
        </a:p>
      </dgm:t>
    </dgm:pt>
    <dgm:pt modelId="{B4604AD4-AD52-4B08-98E5-4DD20888732D}" type="parTrans" cxnId="{A6A7A5CD-522B-4215-ABFF-4B7EB40397DE}">
      <dgm:prSet/>
      <dgm:spPr/>
      <dgm:t>
        <a:bodyPr/>
        <a:lstStyle/>
        <a:p>
          <a:endParaRPr lang="nl-NL"/>
        </a:p>
      </dgm:t>
    </dgm:pt>
    <dgm:pt modelId="{B29286FE-252F-4881-948E-76BBA59EC4DC}" type="sibTrans" cxnId="{A6A7A5CD-522B-4215-ABFF-4B7EB40397DE}">
      <dgm:prSet/>
      <dgm:spPr/>
      <dgm:t>
        <a:bodyPr/>
        <a:lstStyle/>
        <a:p>
          <a:endParaRPr lang="nl-NL"/>
        </a:p>
      </dgm:t>
    </dgm:pt>
    <dgm:pt modelId="{09CC2F97-F8C1-44A3-B4A5-97CEF0F3AAAE}" type="pres">
      <dgm:prSet presAssocID="{3FFC671E-17A6-4FD5-AA10-C388E56CE244}" presName="linear" presStyleCnt="0">
        <dgm:presLayoutVars>
          <dgm:animLvl val="lvl"/>
          <dgm:resizeHandles val="exact"/>
        </dgm:presLayoutVars>
      </dgm:prSet>
      <dgm:spPr/>
    </dgm:pt>
    <dgm:pt modelId="{FF671741-260A-433A-AB54-1D5189CA79D2}" type="pres">
      <dgm:prSet presAssocID="{2D48F7C3-9D51-4055-9518-262E465CF2A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6A7A5CD-522B-4215-ABFF-4B7EB40397DE}" srcId="{3FFC671E-17A6-4FD5-AA10-C388E56CE244}" destId="{2D48F7C3-9D51-4055-9518-262E465CF2A4}" srcOrd="0" destOrd="0" parTransId="{B4604AD4-AD52-4B08-98E5-4DD20888732D}" sibTransId="{B29286FE-252F-4881-948E-76BBA59EC4DC}"/>
    <dgm:cxn modelId="{C2A84785-72E3-4E02-BFEE-C4B2AD0B5EA8}" type="presOf" srcId="{2D48F7C3-9D51-4055-9518-262E465CF2A4}" destId="{FF671741-260A-433A-AB54-1D5189CA79D2}" srcOrd="0" destOrd="0" presId="urn:microsoft.com/office/officeart/2005/8/layout/vList2"/>
    <dgm:cxn modelId="{7C9C8BE5-7556-43C3-A184-B90639DFC77A}" type="presOf" srcId="{3FFC671E-17A6-4FD5-AA10-C388E56CE244}" destId="{09CC2F97-F8C1-44A3-B4A5-97CEF0F3AAAE}" srcOrd="0" destOrd="0" presId="urn:microsoft.com/office/officeart/2005/8/layout/vList2"/>
    <dgm:cxn modelId="{252B68E3-392A-4B7C-A605-A26026382A69}" type="presParOf" srcId="{09CC2F97-F8C1-44A3-B4A5-97CEF0F3AAAE}" destId="{FF671741-260A-433A-AB54-1D5189CA79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D88764-5570-477E-92A2-56976C017365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FB19E4C2-1819-4CF1-ADAD-5F1F7A29475E}">
      <dgm:prSet/>
      <dgm:spPr/>
      <dgm:t>
        <a:bodyPr/>
        <a:lstStyle/>
        <a:p>
          <a:pPr algn="ctr" rtl="0"/>
          <a:r>
            <a:rPr lang="nl-NL" dirty="0" smtClean="0"/>
            <a:t>Elke leerling verzamelt informatie over twee opleidingen (via email)</a:t>
          </a:r>
          <a:endParaRPr lang="nl-NL" dirty="0"/>
        </a:p>
      </dgm:t>
    </dgm:pt>
    <dgm:pt modelId="{6CB48185-D26E-4E9E-803C-E8F682A2B1CD}" type="parTrans" cxnId="{DEE04B5F-97E1-44C4-AEAA-C1CDDF2BA852}">
      <dgm:prSet/>
      <dgm:spPr/>
      <dgm:t>
        <a:bodyPr/>
        <a:lstStyle/>
        <a:p>
          <a:pPr algn="ctr"/>
          <a:endParaRPr lang="nl-NL"/>
        </a:p>
      </dgm:t>
    </dgm:pt>
    <dgm:pt modelId="{DE02E3E7-808D-4579-827F-B189D3665AC8}" type="sibTrans" cxnId="{DEE04B5F-97E1-44C4-AEAA-C1CDDF2BA852}">
      <dgm:prSet/>
      <dgm:spPr/>
      <dgm:t>
        <a:bodyPr/>
        <a:lstStyle/>
        <a:p>
          <a:pPr algn="ctr"/>
          <a:endParaRPr lang="nl-NL"/>
        </a:p>
      </dgm:t>
    </dgm:pt>
    <dgm:pt modelId="{7D26628B-867B-4C64-80E6-AA98DB211638}">
      <dgm:prSet/>
      <dgm:spPr/>
      <dgm:t>
        <a:bodyPr/>
        <a:lstStyle/>
        <a:p>
          <a:pPr algn="ctr" rtl="0"/>
          <a:r>
            <a:rPr lang="nl-NL" dirty="0" smtClean="0"/>
            <a:t>Elke leerling houdt een interview met iemand uit een zelf gekozen beroep</a:t>
          </a:r>
          <a:endParaRPr lang="nl-NL" dirty="0"/>
        </a:p>
      </dgm:t>
    </dgm:pt>
    <dgm:pt modelId="{AC50409C-ED79-48C0-B8E1-D2194E5806E8}" type="parTrans" cxnId="{4F1540D8-AF89-46E9-9C68-8A54BBA99574}">
      <dgm:prSet/>
      <dgm:spPr/>
      <dgm:t>
        <a:bodyPr/>
        <a:lstStyle/>
        <a:p>
          <a:pPr algn="ctr"/>
          <a:endParaRPr lang="nl-NL"/>
        </a:p>
      </dgm:t>
    </dgm:pt>
    <dgm:pt modelId="{D5A7895A-1E9F-4E83-85BA-3B86014A24E3}" type="sibTrans" cxnId="{4F1540D8-AF89-46E9-9C68-8A54BBA99574}">
      <dgm:prSet/>
      <dgm:spPr/>
      <dgm:t>
        <a:bodyPr/>
        <a:lstStyle/>
        <a:p>
          <a:pPr algn="ctr"/>
          <a:endParaRPr lang="nl-NL"/>
        </a:p>
      </dgm:t>
    </dgm:pt>
    <dgm:pt modelId="{57F1456C-8EA2-4175-B3B7-85A5D19090BA}">
      <dgm:prSet/>
      <dgm:spPr/>
      <dgm:t>
        <a:bodyPr/>
        <a:lstStyle/>
        <a:p>
          <a:pPr algn="ctr" rtl="0"/>
          <a:r>
            <a:rPr lang="nl-NL" smtClean="0"/>
            <a:t>Elke leerling loopt een dag mee met iemand die het werk doet wat je kiest</a:t>
          </a:r>
          <a:endParaRPr lang="nl-NL"/>
        </a:p>
      </dgm:t>
    </dgm:pt>
    <dgm:pt modelId="{2498D24D-C395-4D38-A553-53DFCEF68449}" type="parTrans" cxnId="{E487B7D2-729E-4182-B822-259FC585E56B}">
      <dgm:prSet/>
      <dgm:spPr/>
      <dgm:t>
        <a:bodyPr/>
        <a:lstStyle/>
        <a:p>
          <a:pPr algn="ctr"/>
          <a:endParaRPr lang="nl-NL"/>
        </a:p>
      </dgm:t>
    </dgm:pt>
    <dgm:pt modelId="{BC3273AA-AE0D-45E7-BCB8-D57F69B76E5C}" type="sibTrans" cxnId="{E487B7D2-729E-4182-B822-259FC585E56B}">
      <dgm:prSet/>
      <dgm:spPr/>
      <dgm:t>
        <a:bodyPr/>
        <a:lstStyle/>
        <a:p>
          <a:pPr algn="ctr"/>
          <a:endParaRPr lang="nl-NL"/>
        </a:p>
      </dgm:t>
    </dgm:pt>
    <dgm:pt modelId="{B40EB991-09C4-4498-AAE5-75C6327A18E1}" type="pres">
      <dgm:prSet presAssocID="{A2D88764-5570-477E-92A2-56976C017365}" presName="linear" presStyleCnt="0">
        <dgm:presLayoutVars>
          <dgm:animLvl val="lvl"/>
          <dgm:resizeHandles val="exact"/>
        </dgm:presLayoutVars>
      </dgm:prSet>
      <dgm:spPr/>
    </dgm:pt>
    <dgm:pt modelId="{2EAB3C76-0C23-48AA-A16D-CCCA933B570B}" type="pres">
      <dgm:prSet presAssocID="{FB19E4C2-1819-4CF1-ADAD-5F1F7A2947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BE90F35-5D8C-4E4E-ACB5-C865B97E66FB}" type="pres">
      <dgm:prSet presAssocID="{DE02E3E7-808D-4579-827F-B189D3665AC8}" presName="spacer" presStyleCnt="0"/>
      <dgm:spPr/>
    </dgm:pt>
    <dgm:pt modelId="{5504AF35-32C7-47B4-82FA-67B6B5D9330C}" type="pres">
      <dgm:prSet presAssocID="{7D26628B-867B-4C64-80E6-AA98DB21163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67BFEA-61A1-4482-995E-8D183EDAE67D}" type="pres">
      <dgm:prSet presAssocID="{D5A7895A-1E9F-4E83-85BA-3B86014A24E3}" presName="spacer" presStyleCnt="0"/>
      <dgm:spPr/>
    </dgm:pt>
    <dgm:pt modelId="{384AA166-1E32-43B5-A355-B29092ECDFD6}" type="pres">
      <dgm:prSet presAssocID="{57F1456C-8EA2-4175-B3B7-85A5D19090B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B12431F-F72C-41A3-8A7F-07260721028A}" type="presOf" srcId="{FB19E4C2-1819-4CF1-ADAD-5F1F7A29475E}" destId="{2EAB3C76-0C23-48AA-A16D-CCCA933B570B}" srcOrd="0" destOrd="0" presId="urn:microsoft.com/office/officeart/2005/8/layout/vList2"/>
    <dgm:cxn modelId="{4F1540D8-AF89-46E9-9C68-8A54BBA99574}" srcId="{A2D88764-5570-477E-92A2-56976C017365}" destId="{7D26628B-867B-4C64-80E6-AA98DB211638}" srcOrd="1" destOrd="0" parTransId="{AC50409C-ED79-48C0-B8E1-D2194E5806E8}" sibTransId="{D5A7895A-1E9F-4E83-85BA-3B86014A24E3}"/>
    <dgm:cxn modelId="{2070742A-0E20-4C9F-B40B-65D16ADE3F73}" type="presOf" srcId="{7D26628B-867B-4C64-80E6-AA98DB211638}" destId="{5504AF35-32C7-47B4-82FA-67B6B5D9330C}" srcOrd="0" destOrd="0" presId="urn:microsoft.com/office/officeart/2005/8/layout/vList2"/>
    <dgm:cxn modelId="{E487B7D2-729E-4182-B822-259FC585E56B}" srcId="{A2D88764-5570-477E-92A2-56976C017365}" destId="{57F1456C-8EA2-4175-B3B7-85A5D19090BA}" srcOrd="2" destOrd="0" parTransId="{2498D24D-C395-4D38-A553-53DFCEF68449}" sibTransId="{BC3273AA-AE0D-45E7-BCB8-D57F69B76E5C}"/>
    <dgm:cxn modelId="{F41F6828-E73E-4434-9D49-41C54FE6F142}" type="presOf" srcId="{A2D88764-5570-477E-92A2-56976C017365}" destId="{B40EB991-09C4-4498-AAE5-75C6327A18E1}" srcOrd="0" destOrd="0" presId="urn:microsoft.com/office/officeart/2005/8/layout/vList2"/>
    <dgm:cxn modelId="{DEE04B5F-97E1-44C4-AEAA-C1CDDF2BA852}" srcId="{A2D88764-5570-477E-92A2-56976C017365}" destId="{FB19E4C2-1819-4CF1-ADAD-5F1F7A29475E}" srcOrd="0" destOrd="0" parTransId="{6CB48185-D26E-4E9E-803C-E8F682A2B1CD}" sibTransId="{DE02E3E7-808D-4579-827F-B189D3665AC8}"/>
    <dgm:cxn modelId="{4B87BBC8-A2B2-4F3C-86FB-CC1909306D0B}" type="presOf" srcId="{57F1456C-8EA2-4175-B3B7-85A5D19090BA}" destId="{384AA166-1E32-43B5-A355-B29092ECDFD6}" srcOrd="0" destOrd="0" presId="urn:microsoft.com/office/officeart/2005/8/layout/vList2"/>
    <dgm:cxn modelId="{250E8F9D-7776-4C0B-96C0-0734F9BB8374}" type="presParOf" srcId="{B40EB991-09C4-4498-AAE5-75C6327A18E1}" destId="{2EAB3C76-0C23-48AA-A16D-CCCA933B570B}" srcOrd="0" destOrd="0" presId="urn:microsoft.com/office/officeart/2005/8/layout/vList2"/>
    <dgm:cxn modelId="{87789A55-2CF2-4653-AA11-226513141B6D}" type="presParOf" srcId="{B40EB991-09C4-4498-AAE5-75C6327A18E1}" destId="{BBE90F35-5D8C-4E4E-ACB5-C865B97E66FB}" srcOrd="1" destOrd="0" presId="urn:microsoft.com/office/officeart/2005/8/layout/vList2"/>
    <dgm:cxn modelId="{F0A2686A-DAF5-43D4-8D81-794E58E51EBF}" type="presParOf" srcId="{B40EB991-09C4-4498-AAE5-75C6327A18E1}" destId="{5504AF35-32C7-47B4-82FA-67B6B5D9330C}" srcOrd="2" destOrd="0" presId="urn:microsoft.com/office/officeart/2005/8/layout/vList2"/>
    <dgm:cxn modelId="{C0F40BA8-546D-4958-831B-EDB9AEA0BF1D}" type="presParOf" srcId="{B40EB991-09C4-4498-AAE5-75C6327A18E1}" destId="{9C67BFEA-61A1-4482-995E-8D183EDAE67D}" srcOrd="3" destOrd="0" presId="urn:microsoft.com/office/officeart/2005/8/layout/vList2"/>
    <dgm:cxn modelId="{CD1EA2DE-81E6-4870-86B1-A7F14997F6A4}" type="presParOf" srcId="{B40EB991-09C4-4498-AAE5-75C6327A18E1}" destId="{384AA166-1E32-43B5-A355-B29092ECDFD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C16F57-54F5-4D2B-AB2A-AD7EC675CCAB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EEA63CB1-2922-424B-9DC4-7B73F7455A9E}">
      <dgm:prSet/>
      <dgm:spPr/>
      <dgm:t>
        <a:bodyPr/>
        <a:lstStyle/>
        <a:p>
          <a:pPr rtl="0"/>
          <a:r>
            <a:rPr lang="nl-NL" smtClean="0"/>
            <a:t>Informatie over de gekozen opleiding</a:t>
          </a:r>
          <a:endParaRPr lang="nl-NL"/>
        </a:p>
      </dgm:t>
    </dgm:pt>
    <dgm:pt modelId="{F7AE7FDB-33CF-430E-83FD-06E89A118D05}" type="parTrans" cxnId="{E4248C88-5D60-41E8-94D3-00E0925A202E}">
      <dgm:prSet/>
      <dgm:spPr/>
      <dgm:t>
        <a:bodyPr/>
        <a:lstStyle/>
        <a:p>
          <a:endParaRPr lang="nl-NL"/>
        </a:p>
      </dgm:t>
    </dgm:pt>
    <dgm:pt modelId="{44B051C2-583F-492B-B135-C3527B07ED8E}" type="sibTrans" cxnId="{E4248C88-5D60-41E8-94D3-00E0925A202E}">
      <dgm:prSet/>
      <dgm:spPr/>
      <dgm:t>
        <a:bodyPr/>
        <a:lstStyle/>
        <a:p>
          <a:endParaRPr lang="nl-NL"/>
        </a:p>
      </dgm:t>
    </dgm:pt>
    <dgm:pt modelId="{A7987F52-4768-45C0-99C5-170900E8837B}" type="pres">
      <dgm:prSet presAssocID="{D1C16F57-54F5-4D2B-AB2A-AD7EC675CCAB}" presName="linear" presStyleCnt="0">
        <dgm:presLayoutVars>
          <dgm:animLvl val="lvl"/>
          <dgm:resizeHandles val="exact"/>
        </dgm:presLayoutVars>
      </dgm:prSet>
      <dgm:spPr/>
    </dgm:pt>
    <dgm:pt modelId="{98BB6734-96AE-483B-94A3-A0F5352F15C5}" type="pres">
      <dgm:prSet presAssocID="{EEA63CB1-2922-424B-9DC4-7B73F7455A9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4248C88-5D60-41E8-94D3-00E0925A202E}" srcId="{D1C16F57-54F5-4D2B-AB2A-AD7EC675CCAB}" destId="{EEA63CB1-2922-424B-9DC4-7B73F7455A9E}" srcOrd="0" destOrd="0" parTransId="{F7AE7FDB-33CF-430E-83FD-06E89A118D05}" sibTransId="{44B051C2-583F-492B-B135-C3527B07ED8E}"/>
    <dgm:cxn modelId="{3C8FE62E-FC72-4933-AD3B-03FFC4C4AFD8}" type="presOf" srcId="{D1C16F57-54F5-4D2B-AB2A-AD7EC675CCAB}" destId="{A7987F52-4768-45C0-99C5-170900E8837B}" srcOrd="0" destOrd="0" presId="urn:microsoft.com/office/officeart/2005/8/layout/vList2"/>
    <dgm:cxn modelId="{C08833B9-158A-4D65-8CD3-2C6D189EFCB8}" type="presOf" srcId="{EEA63CB1-2922-424B-9DC4-7B73F7455A9E}" destId="{98BB6734-96AE-483B-94A3-A0F5352F15C5}" srcOrd="0" destOrd="0" presId="urn:microsoft.com/office/officeart/2005/8/layout/vList2"/>
    <dgm:cxn modelId="{709B3E23-A64F-48BF-949A-00DE8E7D19E1}" type="presParOf" srcId="{A7987F52-4768-45C0-99C5-170900E8837B}" destId="{98BB6734-96AE-483B-94A3-A0F5352F15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44E2E7-A82D-4186-A4C4-FE8813E4B328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FDEAB001-39FC-4B1B-B3D9-3F8190D6F30C}">
      <dgm:prSet/>
      <dgm:spPr/>
      <dgm:t>
        <a:bodyPr/>
        <a:lstStyle/>
        <a:p>
          <a:pPr rtl="0"/>
          <a:r>
            <a:rPr lang="nl-NL" smtClean="0"/>
            <a:t>Kies twee opleidingen waaraan je een email wilt sturen</a:t>
          </a:r>
          <a:endParaRPr lang="nl-NL"/>
        </a:p>
      </dgm:t>
    </dgm:pt>
    <dgm:pt modelId="{5380E9FB-6975-4C06-9EDD-41DFEBB31001}" type="parTrans" cxnId="{85786E60-F033-44D3-8DBD-58F8108B0BFA}">
      <dgm:prSet/>
      <dgm:spPr/>
      <dgm:t>
        <a:bodyPr/>
        <a:lstStyle/>
        <a:p>
          <a:endParaRPr lang="nl-NL"/>
        </a:p>
      </dgm:t>
    </dgm:pt>
    <dgm:pt modelId="{5F370170-453B-4601-84F7-1C0E285B15B0}" type="sibTrans" cxnId="{85786E60-F033-44D3-8DBD-58F8108B0BFA}">
      <dgm:prSet/>
      <dgm:spPr/>
      <dgm:t>
        <a:bodyPr/>
        <a:lstStyle/>
        <a:p>
          <a:endParaRPr lang="nl-NL"/>
        </a:p>
      </dgm:t>
    </dgm:pt>
    <dgm:pt modelId="{AEF0926B-D397-45FA-9749-2492C2855E41}">
      <dgm:prSet/>
      <dgm:spPr/>
      <dgm:t>
        <a:bodyPr/>
        <a:lstStyle/>
        <a:p>
          <a:pPr rtl="0"/>
          <a:r>
            <a:rPr lang="nl-NL" smtClean="0"/>
            <a:t>Twee dezelfde opleidingen op twee plekken óf</a:t>
          </a:r>
          <a:endParaRPr lang="nl-NL"/>
        </a:p>
      </dgm:t>
    </dgm:pt>
    <dgm:pt modelId="{130728EE-5AE4-4FF4-A76E-64B06847AC5D}" type="parTrans" cxnId="{45752F8B-C486-41AF-BC97-710C8C7BA692}">
      <dgm:prSet/>
      <dgm:spPr/>
      <dgm:t>
        <a:bodyPr/>
        <a:lstStyle/>
        <a:p>
          <a:endParaRPr lang="nl-NL"/>
        </a:p>
      </dgm:t>
    </dgm:pt>
    <dgm:pt modelId="{00E750AC-9A1C-4BF3-ABA5-6214D4A86CD2}" type="sibTrans" cxnId="{45752F8B-C486-41AF-BC97-710C8C7BA692}">
      <dgm:prSet/>
      <dgm:spPr/>
      <dgm:t>
        <a:bodyPr/>
        <a:lstStyle/>
        <a:p>
          <a:endParaRPr lang="nl-NL"/>
        </a:p>
      </dgm:t>
    </dgm:pt>
    <dgm:pt modelId="{AF103807-8D86-4DC9-8AC2-46DEC920777F}">
      <dgm:prSet/>
      <dgm:spPr/>
      <dgm:t>
        <a:bodyPr/>
        <a:lstStyle/>
        <a:p>
          <a:pPr rtl="0"/>
          <a:r>
            <a:rPr lang="nl-NL" dirty="0" smtClean="0"/>
            <a:t>Twee verschillende opleidingen</a:t>
          </a:r>
          <a:endParaRPr lang="nl-NL" dirty="0"/>
        </a:p>
      </dgm:t>
    </dgm:pt>
    <dgm:pt modelId="{DD026ED2-F668-4A4B-B652-DB3D3593371A}" type="parTrans" cxnId="{27D1E17B-B6E0-4356-9F6A-50A472A70EEC}">
      <dgm:prSet/>
      <dgm:spPr/>
      <dgm:t>
        <a:bodyPr/>
        <a:lstStyle/>
        <a:p>
          <a:endParaRPr lang="nl-NL"/>
        </a:p>
      </dgm:t>
    </dgm:pt>
    <dgm:pt modelId="{7DDCB969-ACEC-494F-8183-6996D62818A0}" type="sibTrans" cxnId="{27D1E17B-B6E0-4356-9F6A-50A472A70EEC}">
      <dgm:prSet/>
      <dgm:spPr/>
      <dgm:t>
        <a:bodyPr/>
        <a:lstStyle/>
        <a:p>
          <a:endParaRPr lang="nl-NL"/>
        </a:p>
      </dgm:t>
    </dgm:pt>
    <dgm:pt modelId="{4F4D0081-5499-42FD-8AD3-9B97C12C3876}">
      <dgm:prSet/>
      <dgm:spPr/>
      <dgm:t>
        <a:bodyPr/>
        <a:lstStyle/>
        <a:p>
          <a:pPr rtl="0"/>
          <a:r>
            <a:rPr lang="nl-NL" dirty="0" smtClean="0"/>
            <a:t>Schrijf de email</a:t>
          </a:r>
          <a:endParaRPr lang="nl-NL" dirty="0"/>
        </a:p>
      </dgm:t>
    </dgm:pt>
    <dgm:pt modelId="{2844D2F1-8B6C-4F2D-BAB8-0E015F1A7DC3}" type="parTrans" cxnId="{A9F44B82-05DC-4AF8-9DA0-C6E8312C9836}">
      <dgm:prSet/>
      <dgm:spPr/>
      <dgm:t>
        <a:bodyPr/>
        <a:lstStyle/>
        <a:p>
          <a:endParaRPr lang="nl-NL"/>
        </a:p>
      </dgm:t>
    </dgm:pt>
    <dgm:pt modelId="{B0990AD7-4949-4BEC-9603-E678419C9BD1}" type="sibTrans" cxnId="{A9F44B82-05DC-4AF8-9DA0-C6E8312C9836}">
      <dgm:prSet/>
      <dgm:spPr/>
      <dgm:t>
        <a:bodyPr/>
        <a:lstStyle/>
        <a:p>
          <a:endParaRPr lang="nl-NL"/>
        </a:p>
      </dgm:t>
    </dgm:pt>
    <dgm:pt modelId="{ED06F03A-D0D7-4D46-AEB1-8CCF4C3D7359}">
      <dgm:prSet/>
      <dgm:spPr/>
      <dgm:t>
        <a:bodyPr/>
        <a:lstStyle/>
        <a:p>
          <a:pPr rtl="0"/>
          <a:r>
            <a:rPr lang="nl-NL" dirty="0" smtClean="0"/>
            <a:t>Laat de email controleren voordat je hem stuurt!</a:t>
          </a:r>
          <a:endParaRPr lang="nl-NL" dirty="0"/>
        </a:p>
      </dgm:t>
    </dgm:pt>
    <dgm:pt modelId="{4448EBAF-024F-4BB9-8C55-1946C4397460}" type="parTrans" cxnId="{8BE15269-7C72-44CC-B57C-E9C9F42EB0F6}">
      <dgm:prSet/>
      <dgm:spPr/>
      <dgm:t>
        <a:bodyPr/>
        <a:lstStyle/>
        <a:p>
          <a:endParaRPr lang="nl-NL"/>
        </a:p>
      </dgm:t>
    </dgm:pt>
    <dgm:pt modelId="{741C10B0-63E5-481B-BCA9-F56CF18D5342}" type="sibTrans" cxnId="{8BE15269-7C72-44CC-B57C-E9C9F42EB0F6}">
      <dgm:prSet/>
      <dgm:spPr/>
      <dgm:t>
        <a:bodyPr/>
        <a:lstStyle/>
        <a:p>
          <a:endParaRPr lang="nl-NL"/>
        </a:p>
      </dgm:t>
    </dgm:pt>
    <dgm:pt modelId="{543170D1-0583-408F-8357-342947586F4C}">
      <dgm:prSet/>
      <dgm:spPr/>
      <dgm:t>
        <a:bodyPr/>
        <a:lstStyle/>
        <a:p>
          <a:pPr rtl="0"/>
          <a:r>
            <a:rPr lang="nl-NL" dirty="0" smtClean="0"/>
            <a:t>Sla jouw </a:t>
          </a:r>
          <a:r>
            <a:rPr lang="nl-NL" dirty="0" err="1" smtClean="0"/>
            <a:t>emails</a:t>
          </a:r>
          <a:r>
            <a:rPr lang="nl-NL" dirty="0" smtClean="0"/>
            <a:t> op voor je verslag!</a:t>
          </a:r>
          <a:endParaRPr lang="nl-NL" dirty="0"/>
        </a:p>
      </dgm:t>
    </dgm:pt>
    <dgm:pt modelId="{DB316B3A-25E9-45B1-BB8B-AEC32147316B}" type="parTrans" cxnId="{ACFE548C-9828-42A7-9B0B-7D1CA8DAF1E6}">
      <dgm:prSet/>
      <dgm:spPr/>
      <dgm:t>
        <a:bodyPr/>
        <a:lstStyle/>
        <a:p>
          <a:endParaRPr lang="nl-NL"/>
        </a:p>
      </dgm:t>
    </dgm:pt>
    <dgm:pt modelId="{880A32CB-4421-4DD7-B553-70862D9034AF}" type="sibTrans" cxnId="{ACFE548C-9828-42A7-9B0B-7D1CA8DAF1E6}">
      <dgm:prSet/>
      <dgm:spPr/>
      <dgm:t>
        <a:bodyPr/>
        <a:lstStyle/>
        <a:p>
          <a:endParaRPr lang="nl-NL"/>
        </a:p>
      </dgm:t>
    </dgm:pt>
    <dgm:pt modelId="{A76295D5-CC1F-4F80-87C9-C7190E6AA4F3}" type="pres">
      <dgm:prSet presAssocID="{1044E2E7-A82D-4186-A4C4-FE8813E4B328}" presName="linear" presStyleCnt="0">
        <dgm:presLayoutVars>
          <dgm:animLvl val="lvl"/>
          <dgm:resizeHandles val="exact"/>
        </dgm:presLayoutVars>
      </dgm:prSet>
      <dgm:spPr/>
    </dgm:pt>
    <dgm:pt modelId="{D6107223-32F1-4DD0-AE65-E1C3C8238DC1}" type="pres">
      <dgm:prSet presAssocID="{FDEAB001-39FC-4B1B-B3D9-3F8190D6F30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BC90589-D894-45C1-9912-0F457A1FE1C5}" type="pres">
      <dgm:prSet presAssocID="{5F370170-453B-4601-84F7-1C0E285B15B0}" presName="spacer" presStyleCnt="0"/>
      <dgm:spPr/>
    </dgm:pt>
    <dgm:pt modelId="{C47DD678-3FCD-4F60-AA92-EE42A3D52311}" type="pres">
      <dgm:prSet presAssocID="{AEF0926B-D397-45FA-9749-2492C2855E4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C0FFCC3-2F40-4843-B4F4-357324DD04E7}" type="pres">
      <dgm:prSet presAssocID="{00E750AC-9A1C-4BF3-ABA5-6214D4A86CD2}" presName="spacer" presStyleCnt="0"/>
      <dgm:spPr/>
    </dgm:pt>
    <dgm:pt modelId="{6F88493D-BAB4-4A1D-9667-F12E68211F1A}" type="pres">
      <dgm:prSet presAssocID="{AF103807-8D86-4DC9-8AC2-46DEC920777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C22793D-8F99-4742-8233-52EC24EFCE4D}" type="pres">
      <dgm:prSet presAssocID="{7DDCB969-ACEC-494F-8183-6996D62818A0}" presName="spacer" presStyleCnt="0"/>
      <dgm:spPr/>
    </dgm:pt>
    <dgm:pt modelId="{731D258E-1C50-4A30-8122-9116E2877636}" type="pres">
      <dgm:prSet presAssocID="{4F4D0081-5499-42FD-8AD3-9B97C12C387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A9F6CBF-1F33-41AD-BD37-3CE688B21D3C}" type="pres">
      <dgm:prSet presAssocID="{B0990AD7-4949-4BEC-9603-E678419C9BD1}" presName="spacer" presStyleCnt="0"/>
      <dgm:spPr/>
    </dgm:pt>
    <dgm:pt modelId="{D5399C98-30D5-447D-B8D5-9781C1B98EBE}" type="pres">
      <dgm:prSet presAssocID="{ED06F03A-D0D7-4D46-AEB1-8CCF4C3D735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91C91F7-DDAF-413D-84F1-35168F25FC65}" type="pres">
      <dgm:prSet presAssocID="{741C10B0-63E5-481B-BCA9-F56CF18D5342}" presName="spacer" presStyleCnt="0"/>
      <dgm:spPr/>
    </dgm:pt>
    <dgm:pt modelId="{B8BF77E6-8009-425F-BFCD-2EFB5C12CC6A}" type="pres">
      <dgm:prSet presAssocID="{543170D1-0583-408F-8357-342947586F4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5752F8B-C486-41AF-BC97-710C8C7BA692}" srcId="{1044E2E7-A82D-4186-A4C4-FE8813E4B328}" destId="{AEF0926B-D397-45FA-9749-2492C2855E41}" srcOrd="1" destOrd="0" parTransId="{130728EE-5AE4-4FF4-A76E-64B06847AC5D}" sibTransId="{00E750AC-9A1C-4BF3-ABA5-6214D4A86CD2}"/>
    <dgm:cxn modelId="{83B94786-94B8-4BAE-93FF-2C816819983E}" type="presOf" srcId="{543170D1-0583-408F-8357-342947586F4C}" destId="{B8BF77E6-8009-425F-BFCD-2EFB5C12CC6A}" srcOrd="0" destOrd="0" presId="urn:microsoft.com/office/officeart/2005/8/layout/vList2"/>
    <dgm:cxn modelId="{8BE15269-7C72-44CC-B57C-E9C9F42EB0F6}" srcId="{1044E2E7-A82D-4186-A4C4-FE8813E4B328}" destId="{ED06F03A-D0D7-4D46-AEB1-8CCF4C3D7359}" srcOrd="4" destOrd="0" parTransId="{4448EBAF-024F-4BB9-8C55-1946C4397460}" sibTransId="{741C10B0-63E5-481B-BCA9-F56CF18D5342}"/>
    <dgm:cxn modelId="{55E2820B-8D39-4E19-98A1-C5AF746A0966}" type="presOf" srcId="{FDEAB001-39FC-4B1B-B3D9-3F8190D6F30C}" destId="{D6107223-32F1-4DD0-AE65-E1C3C8238DC1}" srcOrd="0" destOrd="0" presId="urn:microsoft.com/office/officeart/2005/8/layout/vList2"/>
    <dgm:cxn modelId="{A9F44B82-05DC-4AF8-9DA0-C6E8312C9836}" srcId="{1044E2E7-A82D-4186-A4C4-FE8813E4B328}" destId="{4F4D0081-5499-42FD-8AD3-9B97C12C3876}" srcOrd="3" destOrd="0" parTransId="{2844D2F1-8B6C-4F2D-BAB8-0E015F1A7DC3}" sibTransId="{B0990AD7-4949-4BEC-9603-E678419C9BD1}"/>
    <dgm:cxn modelId="{A1AA6A3E-E1EA-4CF8-8F28-12D21D7D51EB}" type="presOf" srcId="{AF103807-8D86-4DC9-8AC2-46DEC920777F}" destId="{6F88493D-BAB4-4A1D-9667-F12E68211F1A}" srcOrd="0" destOrd="0" presId="urn:microsoft.com/office/officeart/2005/8/layout/vList2"/>
    <dgm:cxn modelId="{27D1E17B-B6E0-4356-9F6A-50A472A70EEC}" srcId="{1044E2E7-A82D-4186-A4C4-FE8813E4B328}" destId="{AF103807-8D86-4DC9-8AC2-46DEC920777F}" srcOrd="2" destOrd="0" parTransId="{DD026ED2-F668-4A4B-B652-DB3D3593371A}" sibTransId="{7DDCB969-ACEC-494F-8183-6996D62818A0}"/>
    <dgm:cxn modelId="{85786E60-F033-44D3-8DBD-58F8108B0BFA}" srcId="{1044E2E7-A82D-4186-A4C4-FE8813E4B328}" destId="{FDEAB001-39FC-4B1B-B3D9-3F8190D6F30C}" srcOrd="0" destOrd="0" parTransId="{5380E9FB-6975-4C06-9EDD-41DFEBB31001}" sibTransId="{5F370170-453B-4601-84F7-1C0E285B15B0}"/>
    <dgm:cxn modelId="{360AF2DC-B21F-4253-8968-047B9D684117}" type="presOf" srcId="{AEF0926B-D397-45FA-9749-2492C2855E41}" destId="{C47DD678-3FCD-4F60-AA92-EE42A3D52311}" srcOrd="0" destOrd="0" presId="urn:microsoft.com/office/officeart/2005/8/layout/vList2"/>
    <dgm:cxn modelId="{9E65B92F-2B04-4D28-B1EC-00D4D38CA3D1}" type="presOf" srcId="{4F4D0081-5499-42FD-8AD3-9B97C12C3876}" destId="{731D258E-1C50-4A30-8122-9116E2877636}" srcOrd="0" destOrd="0" presId="urn:microsoft.com/office/officeart/2005/8/layout/vList2"/>
    <dgm:cxn modelId="{97638421-77D6-4F08-8B5A-4EFB2A9FA3A8}" type="presOf" srcId="{1044E2E7-A82D-4186-A4C4-FE8813E4B328}" destId="{A76295D5-CC1F-4F80-87C9-C7190E6AA4F3}" srcOrd="0" destOrd="0" presId="urn:microsoft.com/office/officeart/2005/8/layout/vList2"/>
    <dgm:cxn modelId="{DEA2DF68-481B-46C0-A90D-9FD39DAE7EA7}" type="presOf" srcId="{ED06F03A-D0D7-4D46-AEB1-8CCF4C3D7359}" destId="{D5399C98-30D5-447D-B8D5-9781C1B98EBE}" srcOrd="0" destOrd="0" presId="urn:microsoft.com/office/officeart/2005/8/layout/vList2"/>
    <dgm:cxn modelId="{ACFE548C-9828-42A7-9B0B-7D1CA8DAF1E6}" srcId="{1044E2E7-A82D-4186-A4C4-FE8813E4B328}" destId="{543170D1-0583-408F-8357-342947586F4C}" srcOrd="5" destOrd="0" parTransId="{DB316B3A-25E9-45B1-BB8B-AEC32147316B}" sibTransId="{880A32CB-4421-4DD7-B553-70862D9034AF}"/>
    <dgm:cxn modelId="{D78309C1-2118-4E97-836F-875FE388BB83}" type="presParOf" srcId="{A76295D5-CC1F-4F80-87C9-C7190E6AA4F3}" destId="{D6107223-32F1-4DD0-AE65-E1C3C8238DC1}" srcOrd="0" destOrd="0" presId="urn:microsoft.com/office/officeart/2005/8/layout/vList2"/>
    <dgm:cxn modelId="{A9D5788E-B33D-4DDB-A1A0-DB364B61A303}" type="presParOf" srcId="{A76295D5-CC1F-4F80-87C9-C7190E6AA4F3}" destId="{ABC90589-D894-45C1-9912-0F457A1FE1C5}" srcOrd="1" destOrd="0" presId="urn:microsoft.com/office/officeart/2005/8/layout/vList2"/>
    <dgm:cxn modelId="{27CFF876-49DA-424F-9CE9-72EDDAC7E7D0}" type="presParOf" srcId="{A76295D5-CC1F-4F80-87C9-C7190E6AA4F3}" destId="{C47DD678-3FCD-4F60-AA92-EE42A3D52311}" srcOrd="2" destOrd="0" presId="urn:microsoft.com/office/officeart/2005/8/layout/vList2"/>
    <dgm:cxn modelId="{61E1BB52-5F82-4D94-A5F3-E254CC8F71FD}" type="presParOf" srcId="{A76295D5-CC1F-4F80-87C9-C7190E6AA4F3}" destId="{CC0FFCC3-2F40-4843-B4F4-357324DD04E7}" srcOrd="3" destOrd="0" presId="urn:microsoft.com/office/officeart/2005/8/layout/vList2"/>
    <dgm:cxn modelId="{C36A565D-D6E6-4F74-9912-0D1A823A90E7}" type="presParOf" srcId="{A76295D5-CC1F-4F80-87C9-C7190E6AA4F3}" destId="{6F88493D-BAB4-4A1D-9667-F12E68211F1A}" srcOrd="4" destOrd="0" presId="urn:microsoft.com/office/officeart/2005/8/layout/vList2"/>
    <dgm:cxn modelId="{AE972E98-550F-4B20-9521-1A3E3342A3FC}" type="presParOf" srcId="{A76295D5-CC1F-4F80-87C9-C7190E6AA4F3}" destId="{9C22793D-8F99-4742-8233-52EC24EFCE4D}" srcOrd="5" destOrd="0" presId="urn:microsoft.com/office/officeart/2005/8/layout/vList2"/>
    <dgm:cxn modelId="{DEB23AEF-8B33-4845-8249-8353B06DCE1D}" type="presParOf" srcId="{A76295D5-CC1F-4F80-87C9-C7190E6AA4F3}" destId="{731D258E-1C50-4A30-8122-9116E2877636}" srcOrd="6" destOrd="0" presId="urn:microsoft.com/office/officeart/2005/8/layout/vList2"/>
    <dgm:cxn modelId="{0BA08F6C-EE1A-40CD-AB87-F4C095603BBD}" type="presParOf" srcId="{A76295D5-CC1F-4F80-87C9-C7190E6AA4F3}" destId="{FA9F6CBF-1F33-41AD-BD37-3CE688B21D3C}" srcOrd="7" destOrd="0" presId="urn:microsoft.com/office/officeart/2005/8/layout/vList2"/>
    <dgm:cxn modelId="{20B53159-EAB1-40D2-9CC7-61DC01C53CAC}" type="presParOf" srcId="{A76295D5-CC1F-4F80-87C9-C7190E6AA4F3}" destId="{D5399C98-30D5-447D-B8D5-9781C1B98EBE}" srcOrd="8" destOrd="0" presId="urn:microsoft.com/office/officeart/2005/8/layout/vList2"/>
    <dgm:cxn modelId="{8FF559BB-2D6C-41BA-B331-D837AA6E4073}" type="presParOf" srcId="{A76295D5-CC1F-4F80-87C9-C7190E6AA4F3}" destId="{191C91F7-DDAF-413D-84F1-35168F25FC65}" srcOrd="9" destOrd="0" presId="urn:microsoft.com/office/officeart/2005/8/layout/vList2"/>
    <dgm:cxn modelId="{2FA76DA7-1293-4C3C-8173-6A1F5C246E60}" type="presParOf" srcId="{A76295D5-CC1F-4F80-87C9-C7190E6AA4F3}" destId="{B8BF77E6-8009-425F-BFCD-2EFB5C12CC6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2CDC87-48FC-4FAF-8212-14A4C5437E6F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BCFE6AD8-6F45-41C3-B116-13F8B7A9289C}">
      <dgm:prSet/>
      <dgm:spPr/>
      <dgm:t>
        <a:bodyPr/>
        <a:lstStyle/>
        <a:p>
          <a:pPr algn="ctr" rtl="0"/>
          <a:r>
            <a:rPr lang="nl-NL" smtClean="0"/>
            <a:t>Inhoud van de email</a:t>
          </a:r>
          <a:endParaRPr lang="nl-NL"/>
        </a:p>
      </dgm:t>
    </dgm:pt>
    <dgm:pt modelId="{7DB5020D-3576-477C-B0FC-D3229F3FA0FF}" type="parTrans" cxnId="{EAE8ED1C-607E-416A-A26D-2A68A2D2270C}">
      <dgm:prSet/>
      <dgm:spPr/>
      <dgm:t>
        <a:bodyPr/>
        <a:lstStyle/>
        <a:p>
          <a:endParaRPr lang="nl-NL"/>
        </a:p>
      </dgm:t>
    </dgm:pt>
    <dgm:pt modelId="{EE2C8897-E3A3-489F-A77C-E090D0A83E25}" type="sibTrans" cxnId="{EAE8ED1C-607E-416A-A26D-2A68A2D2270C}">
      <dgm:prSet/>
      <dgm:spPr/>
      <dgm:t>
        <a:bodyPr/>
        <a:lstStyle/>
        <a:p>
          <a:endParaRPr lang="nl-NL"/>
        </a:p>
      </dgm:t>
    </dgm:pt>
    <dgm:pt modelId="{06B5F558-DCB2-4559-B3C4-2696816AFE4F}" type="pres">
      <dgm:prSet presAssocID="{CD2CDC87-48FC-4FAF-8212-14A4C5437E6F}" presName="linear" presStyleCnt="0">
        <dgm:presLayoutVars>
          <dgm:animLvl val="lvl"/>
          <dgm:resizeHandles val="exact"/>
        </dgm:presLayoutVars>
      </dgm:prSet>
      <dgm:spPr/>
    </dgm:pt>
    <dgm:pt modelId="{9281CA48-569A-4432-BA36-E1A2DE08ACEC}" type="pres">
      <dgm:prSet presAssocID="{BCFE6AD8-6F45-41C3-B116-13F8B7A9289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5522A14-5A18-41B7-BBCF-3EF6FC9056AC}" type="presOf" srcId="{BCFE6AD8-6F45-41C3-B116-13F8B7A9289C}" destId="{9281CA48-569A-4432-BA36-E1A2DE08ACEC}" srcOrd="0" destOrd="0" presId="urn:microsoft.com/office/officeart/2005/8/layout/vList2"/>
    <dgm:cxn modelId="{EAE8ED1C-607E-416A-A26D-2A68A2D2270C}" srcId="{CD2CDC87-48FC-4FAF-8212-14A4C5437E6F}" destId="{BCFE6AD8-6F45-41C3-B116-13F8B7A9289C}" srcOrd="0" destOrd="0" parTransId="{7DB5020D-3576-477C-B0FC-D3229F3FA0FF}" sibTransId="{EE2C8897-E3A3-489F-A77C-E090D0A83E25}"/>
    <dgm:cxn modelId="{FC7A93B2-3D72-4EF6-B8ED-2B67B0D2C932}" type="presOf" srcId="{CD2CDC87-48FC-4FAF-8212-14A4C5437E6F}" destId="{06B5F558-DCB2-4559-B3C4-2696816AFE4F}" srcOrd="0" destOrd="0" presId="urn:microsoft.com/office/officeart/2005/8/layout/vList2"/>
    <dgm:cxn modelId="{9EF82759-50E6-4538-B53F-F475457804BE}" type="presParOf" srcId="{06B5F558-DCB2-4559-B3C4-2696816AFE4F}" destId="{9281CA48-569A-4432-BA36-E1A2DE08AC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809AF-3EA2-4C78-AA61-150BB339C155}">
      <dsp:nvSpPr>
        <dsp:cNvPr id="0" name=""/>
        <dsp:cNvSpPr/>
      </dsp:nvSpPr>
      <dsp:spPr>
        <a:xfrm>
          <a:off x="0" y="187139"/>
          <a:ext cx="3168351" cy="27495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0" kern="1200" dirty="0" smtClean="0"/>
            <a:t>Beroepen project </a:t>
          </a:r>
          <a:br>
            <a:rPr lang="nl-NL" sz="5000" kern="1200" dirty="0" smtClean="0"/>
          </a:br>
          <a:r>
            <a:rPr lang="nl-NL" sz="5000" kern="1200" dirty="0" smtClean="0"/>
            <a:t>V3</a:t>
          </a:r>
          <a:endParaRPr lang="nl-NL" sz="5000" kern="1200" dirty="0"/>
        </a:p>
      </dsp:txBody>
      <dsp:txXfrm>
        <a:off x="134220" y="321359"/>
        <a:ext cx="2899911" cy="24810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E0BB3-4428-4279-94A0-B9BF65575517}">
      <dsp:nvSpPr>
        <dsp:cNvPr id="0" name=""/>
        <dsp:cNvSpPr/>
      </dsp:nvSpPr>
      <dsp:spPr>
        <a:xfrm>
          <a:off x="0" y="52174"/>
          <a:ext cx="7355160" cy="6475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Jezelf voorstellen: school, reden van email, enz.</a:t>
          </a:r>
          <a:endParaRPr lang="nl-NL" sz="2700" kern="1200"/>
        </a:p>
      </dsp:txBody>
      <dsp:txXfrm>
        <a:off x="31613" y="83787"/>
        <a:ext cx="7291934" cy="584369"/>
      </dsp:txXfrm>
    </dsp:sp>
    <dsp:sp modelId="{9F44452D-BEBB-459B-BD2A-EE7E91DA12ED}">
      <dsp:nvSpPr>
        <dsp:cNvPr id="0" name=""/>
        <dsp:cNvSpPr/>
      </dsp:nvSpPr>
      <dsp:spPr>
        <a:xfrm>
          <a:off x="0" y="777529"/>
          <a:ext cx="7355160" cy="6475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1853"/>
                <a:satOff val="-2403"/>
                <a:lumOff val="1321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1853"/>
                <a:satOff val="-2403"/>
                <a:lumOff val="1321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1853"/>
                <a:satOff val="-2403"/>
                <a:lumOff val="132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Algemene informatie over de opleiding</a:t>
          </a:r>
          <a:endParaRPr lang="nl-NL" sz="2700" kern="1200"/>
        </a:p>
      </dsp:txBody>
      <dsp:txXfrm>
        <a:off x="31613" y="809142"/>
        <a:ext cx="7291934" cy="584369"/>
      </dsp:txXfrm>
    </dsp:sp>
    <dsp:sp modelId="{2505B819-1E8E-45B9-A79F-16F4A8D1A076}">
      <dsp:nvSpPr>
        <dsp:cNvPr id="0" name=""/>
        <dsp:cNvSpPr/>
      </dsp:nvSpPr>
      <dsp:spPr>
        <a:xfrm>
          <a:off x="0" y="1502884"/>
          <a:ext cx="7355160" cy="6475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3705"/>
                <a:satOff val="-4805"/>
                <a:lumOff val="26429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3705"/>
                <a:satOff val="-4805"/>
                <a:lumOff val="26429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3705"/>
                <a:satOff val="-4805"/>
                <a:lumOff val="264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Welke vakken worden er gegeven?</a:t>
          </a:r>
          <a:endParaRPr lang="nl-NL" sz="2700" kern="1200"/>
        </a:p>
      </dsp:txBody>
      <dsp:txXfrm>
        <a:off x="31613" y="1534497"/>
        <a:ext cx="7291934" cy="584369"/>
      </dsp:txXfrm>
    </dsp:sp>
    <dsp:sp modelId="{38BD6B40-E77D-40F9-848D-37302A81ECAE}">
      <dsp:nvSpPr>
        <dsp:cNvPr id="0" name=""/>
        <dsp:cNvSpPr/>
      </dsp:nvSpPr>
      <dsp:spPr>
        <a:xfrm>
          <a:off x="0" y="2228239"/>
          <a:ext cx="7355160" cy="6475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5558"/>
                <a:satOff val="-7208"/>
                <a:lumOff val="3964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35558"/>
                <a:satOff val="-7208"/>
                <a:lumOff val="3964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35558"/>
                <a:satOff val="-7208"/>
                <a:lumOff val="396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Welk profiel wordt vereist voor toelating?</a:t>
          </a:r>
          <a:endParaRPr lang="nl-NL" sz="2700" kern="1200"/>
        </a:p>
      </dsp:txBody>
      <dsp:txXfrm>
        <a:off x="31613" y="2259852"/>
        <a:ext cx="7291934" cy="584369"/>
      </dsp:txXfrm>
    </dsp:sp>
    <dsp:sp modelId="{FDC43893-4F1F-4102-8D45-C78F5326376B}">
      <dsp:nvSpPr>
        <dsp:cNvPr id="0" name=""/>
        <dsp:cNvSpPr/>
      </dsp:nvSpPr>
      <dsp:spPr>
        <a:xfrm>
          <a:off x="0" y="2953594"/>
          <a:ext cx="7355160" cy="6475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5558"/>
                <a:satOff val="-7208"/>
                <a:lumOff val="3964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35558"/>
                <a:satOff val="-7208"/>
                <a:lumOff val="3964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35558"/>
                <a:satOff val="-7208"/>
                <a:lumOff val="396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Wat zijn de kosten voor de opleiding?</a:t>
          </a:r>
          <a:endParaRPr lang="nl-NL" sz="2700" kern="1200"/>
        </a:p>
      </dsp:txBody>
      <dsp:txXfrm>
        <a:off x="31613" y="2985207"/>
        <a:ext cx="7291934" cy="584369"/>
      </dsp:txXfrm>
    </dsp:sp>
    <dsp:sp modelId="{FA888002-10BC-4539-BD5E-58B1219A2479}">
      <dsp:nvSpPr>
        <dsp:cNvPr id="0" name=""/>
        <dsp:cNvSpPr/>
      </dsp:nvSpPr>
      <dsp:spPr>
        <a:xfrm>
          <a:off x="0" y="3678949"/>
          <a:ext cx="7355160" cy="6475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3705"/>
                <a:satOff val="-4805"/>
                <a:lumOff val="26429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3705"/>
                <a:satOff val="-4805"/>
                <a:lumOff val="26429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3705"/>
                <a:satOff val="-4805"/>
                <a:lumOff val="264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Verwerk informatie in een verslag</a:t>
          </a:r>
          <a:endParaRPr lang="nl-NL" sz="2700" kern="1200" dirty="0"/>
        </a:p>
      </dsp:txBody>
      <dsp:txXfrm>
        <a:off x="31613" y="3710562"/>
        <a:ext cx="7291934" cy="584369"/>
      </dsp:txXfrm>
    </dsp:sp>
    <dsp:sp modelId="{221DCE49-F71A-4652-AB64-72294E5BC9B7}">
      <dsp:nvSpPr>
        <dsp:cNvPr id="0" name=""/>
        <dsp:cNvSpPr/>
      </dsp:nvSpPr>
      <dsp:spPr>
        <a:xfrm>
          <a:off x="0" y="4404304"/>
          <a:ext cx="7355160" cy="6475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1853"/>
                <a:satOff val="-2403"/>
                <a:lumOff val="1321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1853"/>
                <a:satOff val="-2403"/>
                <a:lumOff val="1321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1853"/>
                <a:satOff val="-2403"/>
                <a:lumOff val="132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Alleen in eigen woorden!</a:t>
          </a:r>
          <a:endParaRPr lang="nl-NL" sz="2700" kern="1200" dirty="0"/>
        </a:p>
      </dsp:txBody>
      <dsp:txXfrm>
        <a:off x="31613" y="4435917"/>
        <a:ext cx="7291934" cy="5843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7F798-6495-4F4D-A248-32C1C24B4EC4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Meeloopdag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3EA6F-96E7-4E7C-9BBF-AAD4A6D83003}">
      <dsp:nvSpPr>
        <dsp:cNvPr id="0" name=""/>
        <dsp:cNvSpPr/>
      </dsp:nvSpPr>
      <dsp:spPr>
        <a:xfrm>
          <a:off x="0" y="275088"/>
          <a:ext cx="8435280" cy="69556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Met welk beroep zou je graag een dag meelopen?</a:t>
          </a:r>
          <a:endParaRPr lang="nl-NL" sz="2900" kern="1200"/>
        </a:p>
      </dsp:txBody>
      <dsp:txXfrm>
        <a:off x="33955" y="309043"/>
        <a:ext cx="8367370" cy="627655"/>
      </dsp:txXfrm>
    </dsp:sp>
    <dsp:sp modelId="{67381144-EEE0-40F7-8043-E89B9F89A3CB}">
      <dsp:nvSpPr>
        <dsp:cNvPr id="0" name=""/>
        <dsp:cNvSpPr/>
      </dsp:nvSpPr>
      <dsp:spPr>
        <a:xfrm>
          <a:off x="0" y="1054173"/>
          <a:ext cx="8435280" cy="69556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3828"/>
                <a:satOff val="-2803"/>
                <a:lumOff val="15417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Welk beroep hebben je ouders – vrienden – familie?</a:t>
          </a:r>
          <a:endParaRPr lang="nl-NL" sz="2900" kern="1200"/>
        </a:p>
      </dsp:txBody>
      <dsp:txXfrm>
        <a:off x="33955" y="1088128"/>
        <a:ext cx="8367370" cy="627655"/>
      </dsp:txXfrm>
    </dsp:sp>
    <dsp:sp modelId="{789201EC-9D20-465A-8CCA-3E25C5343F4D}">
      <dsp:nvSpPr>
        <dsp:cNvPr id="0" name=""/>
        <dsp:cNvSpPr/>
      </dsp:nvSpPr>
      <dsp:spPr>
        <a:xfrm>
          <a:off x="0" y="1833258"/>
          <a:ext cx="8435280" cy="69556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Maak een lijst en overleg met je ouders </a:t>
          </a:r>
          <a:endParaRPr lang="nl-NL" sz="2900" kern="1200" dirty="0"/>
        </a:p>
      </dsp:txBody>
      <dsp:txXfrm>
        <a:off x="33955" y="1867213"/>
        <a:ext cx="8367370" cy="627655"/>
      </dsp:txXfrm>
    </dsp:sp>
    <dsp:sp modelId="{1414BBB2-7A57-4136-BB33-0AF11056B5ED}">
      <dsp:nvSpPr>
        <dsp:cNvPr id="0" name=""/>
        <dsp:cNvSpPr/>
      </dsp:nvSpPr>
      <dsp:spPr>
        <a:xfrm>
          <a:off x="0" y="2612343"/>
          <a:ext cx="8435280" cy="69556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41484"/>
                <a:satOff val="-8409"/>
                <a:lumOff val="4625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Welke werkplekken vallen onder jouw mogelijkheden?</a:t>
          </a:r>
          <a:endParaRPr lang="nl-NL" sz="2900" kern="1200"/>
        </a:p>
      </dsp:txBody>
      <dsp:txXfrm>
        <a:off x="33955" y="2646298"/>
        <a:ext cx="8367370" cy="627655"/>
      </dsp:txXfrm>
    </dsp:sp>
    <dsp:sp modelId="{0C20EEBB-1565-400F-82EA-3E56F2EB157E}">
      <dsp:nvSpPr>
        <dsp:cNvPr id="0" name=""/>
        <dsp:cNvSpPr/>
      </dsp:nvSpPr>
      <dsp:spPr>
        <a:xfrm>
          <a:off x="0" y="3391429"/>
          <a:ext cx="8435280" cy="69556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Werkplek mag verschillen van gekozen opleidingen</a:t>
          </a:r>
          <a:endParaRPr lang="nl-NL" sz="2900" kern="1200"/>
        </a:p>
      </dsp:txBody>
      <dsp:txXfrm>
        <a:off x="33955" y="3425384"/>
        <a:ext cx="8367370" cy="627655"/>
      </dsp:txXfrm>
    </dsp:sp>
    <dsp:sp modelId="{554462D9-1929-4D8D-8808-29193D8A747F}">
      <dsp:nvSpPr>
        <dsp:cNvPr id="0" name=""/>
        <dsp:cNvSpPr/>
      </dsp:nvSpPr>
      <dsp:spPr>
        <a:xfrm>
          <a:off x="0" y="4170514"/>
          <a:ext cx="8435280" cy="69556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3828"/>
                <a:satOff val="-2803"/>
                <a:lumOff val="15417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Een meeloopdag is een essentieel onderdeel</a:t>
          </a:r>
          <a:endParaRPr lang="nl-NL" sz="2900" kern="1200"/>
        </a:p>
      </dsp:txBody>
      <dsp:txXfrm>
        <a:off x="33955" y="4204469"/>
        <a:ext cx="8367370" cy="6276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4F995-5C27-4B26-BD86-AE87811B387E}">
      <dsp:nvSpPr>
        <dsp:cNvPr id="0" name=""/>
        <dsp:cNvSpPr/>
      </dsp:nvSpPr>
      <dsp:spPr>
        <a:xfrm>
          <a:off x="0" y="55822"/>
          <a:ext cx="8229600" cy="1031354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smtClean="0"/>
            <a:t>Interview met een gekozen beroep</a:t>
          </a:r>
          <a:endParaRPr lang="nl-NL" sz="4300" kern="1200"/>
        </a:p>
      </dsp:txBody>
      <dsp:txXfrm>
        <a:off x="50347" y="106169"/>
        <a:ext cx="8128906" cy="9306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FE916-D3B2-4E12-A3D4-03FDE2DE1FCB}">
      <dsp:nvSpPr>
        <dsp:cNvPr id="0" name=""/>
        <dsp:cNvSpPr/>
      </dsp:nvSpPr>
      <dsp:spPr>
        <a:xfrm>
          <a:off x="0" y="84838"/>
          <a:ext cx="4392488" cy="953403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Je gaat iemand interviewen </a:t>
          </a:r>
          <a:endParaRPr lang="nl-NL" sz="2400" kern="1200"/>
        </a:p>
      </dsp:txBody>
      <dsp:txXfrm>
        <a:off x="46541" y="131379"/>
        <a:ext cx="4299406" cy="860321"/>
      </dsp:txXfrm>
    </dsp:sp>
    <dsp:sp modelId="{77E87666-7B27-48B7-BB94-7AC961AA0539}">
      <dsp:nvSpPr>
        <dsp:cNvPr id="0" name=""/>
        <dsp:cNvSpPr/>
      </dsp:nvSpPr>
      <dsp:spPr>
        <a:xfrm>
          <a:off x="0" y="1107361"/>
          <a:ext cx="4392488" cy="953403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6594"/>
                <a:satOff val="-3364"/>
                <a:lumOff val="1850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6594"/>
                <a:satOff val="-3364"/>
                <a:lumOff val="1850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6594"/>
                <a:satOff val="-3364"/>
                <a:lumOff val="185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Iemand met het hetzelfde beroep als jij kiest</a:t>
          </a:r>
          <a:endParaRPr lang="nl-NL" sz="2400" kern="1200"/>
        </a:p>
      </dsp:txBody>
      <dsp:txXfrm>
        <a:off x="46541" y="1153902"/>
        <a:ext cx="4299406" cy="860321"/>
      </dsp:txXfrm>
    </dsp:sp>
    <dsp:sp modelId="{B8FD1614-0BB2-43ED-BB0B-F6E81FC7B6C0}">
      <dsp:nvSpPr>
        <dsp:cNvPr id="0" name=""/>
        <dsp:cNvSpPr/>
      </dsp:nvSpPr>
      <dsp:spPr>
        <a:xfrm>
          <a:off x="0" y="2129885"/>
          <a:ext cx="4392488" cy="953403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3187"/>
                <a:satOff val="-6727"/>
                <a:lumOff val="3700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33187"/>
                <a:satOff val="-6727"/>
                <a:lumOff val="3700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33187"/>
                <a:satOff val="-6727"/>
                <a:lumOff val="37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Vragen ga je in de projectweek opstellen</a:t>
          </a:r>
          <a:endParaRPr lang="nl-NL" sz="2400" kern="1200"/>
        </a:p>
      </dsp:txBody>
      <dsp:txXfrm>
        <a:off x="46541" y="2176426"/>
        <a:ext cx="4299406" cy="860321"/>
      </dsp:txXfrm>
    </dsp:sp>
    <dsp:sp modelId="{C19A41B2-E6DC-4591-871C-12C01D22CC53}">
      <dsp:nvSpPr>
        <dsp:cNvPr id="0" name=""/>
        <dsp:cNvSpPr/>
      </dsp:nvSpPr>
      <dsp:spPr>
        <a:xfrm>
          <a:off x="0" y="3152409"/>
          <a:ext cx="4392488" cy="953403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3187"/>
                <a:satOff val="-6727"/>
                <a:lumOff val="3700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33187"/>
                <a:satOff val="-6727"/>
                <a:lumOff val="3700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33187"/>
                <a:satOff val="-6727"/>
                <a:lumOff val="37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Je laat de vragen goedkeuren door je mentor</a:t>
          </a:r>
          <a:endParaRPr lang="nl-NL" sz="2400" kern="1200" dirty="0"/>
        </a:p>
      </dsp:txBody>
      <dsp:txXfrm>
        <a:off x="46541" y="3198950"/>
        <a:ext cx="4299406" cy="860321"/>
      </dsp:txXfrm>
    </dsp:sp>
    <dsp:sp modelId="{E302CD70-918B-40C9-8923-58331BA4051C}">
      <dsp:nvSpPr>
        <dsp:cNvPr id="0" name=""/>
        <dsp:cNvSpPr/>
      </dsp:nvSpPr>
      <dsp:spPr>
        <a:xfrm>
          <a:off x="0" y="4174933"/>
          <a:ext cx="4392488" cy="953403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6594"/>
                <a:satOff val="-3364"/>
                <a:lumOff val="1850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6594"/>
                <a:satOff val="-3364"/>
                <a:lumOff val="1850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6594"/>
                <a:satOff val="-3364"/>
                <a:lumOff val="185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Interview neem je op in je verslag</a:t>
          </a:r>
          <a:endParaRPr lang="nl-NL" sz="2400" kern="1200" dirty="0"/>
        </a:p>
      </dsp:txBody>
      <dsp:txXfrm>
        <a:off x="46541" y="4221474"/>
        <a:ext cx="4299406" cy="86032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43D40-C74E-4C1F-8F69-AE1684D41289}">
      <dsp:nvSpPr>
        <dsp:cNvPr id="0" name=""/>
        <dsp:cNvSpPr/>
      </dsp:nvSpPr>
      <dsp:spPr>
        <a:xfrm>
          <a:off x="0" y="31837"/>
          <a:ext cx="8229600" cy="107932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500" kern="1200" smtClean="0"/>
            <a:t>Wat verwerk je in je eindverslag?</a:t>
          </a:r>
          <a:endParaRPr lang="nl-NL" sz="4500" kern="1200"/>
        </a:p>
      </dsp:txBody>
      <dsp:txXfrm>
        <a:off x="52688" y="84525"/>
        <a:ext cx="8124224" cy="97394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FC48A-2D9D-4225-9A07-3DE322B2219D}">
      <dsp:nvSpPr>
        <dsp:cNvPr id="0" name=""/>
        <dsp:cNvSpPr/>
      </dsp:nvSpPr>
      <dsp:spPr>
        <a:xfrm>
          <a:off x="0" y="51917"/>
          <a:ext cx="6906183" cy="71954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Emails die je verstuurd hebt</a:t>
          </a:r>
          <a:endParaRPr lang="nl-NL" sz="3000" kern="1200"/>
        </a:p>
      </dsp:txBody>
      <dsp:txXfrm>
        <a:off x="35125" y="87042"/>
        <a:ext cx="6835933" cy="649299"/>
      </dsp:txXfrm>
    </dsp:sp>
    <dsp:sp modelId="{EFD5DBB4-E861-4ED6-A9A1-7ECC91B3B0D7}">
      <dsp:nvSpPr>
        <dsp:cNvPr id="0" name=""/>
        <dsp:cNvSpPr/>
      </dsp:nvSpPr>
      <dsp:spPr>
        <a:xfrm>
          <a:off x="0" y="857867"/>
          <a:ext cx="6906183" cy="71954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Informatie over de gekozen opleidingen</a:t>
          </a:r>
          <a:endParaRPr lang="nl-NL" sz="3000" kern="1200"/>
        </a:p>
      </dsp:txBody>
      <dsp:txXfrm>
        <a:off x="35125" y="892992"/>
        <a:ext cx="6835933" cy="649299"/>
      </dsp:txXfrm>
    </dsp:sp>
    <dsp:sp modelId="{993E1808-1FA6-43FF-B221-F0545204C578}">
      <dsp:nvSpPr>
        <dsp:cNvPr id="0" name=""/>
        <dsp:cNvSpPr/>
      </dsp:nvSpPr>
      <dsp:spPr>
        <a:xfrm>
          <a:off x="0" y="1663817"/>
          <a:ext cx="6906183" cy="71954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Verslag van de meeloopdag</a:t>
          </a:r>
          <a:endParaRPr lang="nl-NL" sz="3000" kern="1200"/>
        </a:p>
      </dsp:txBody>
      <dsp:txXfrm>
        <a:off x="35125" y="1698942"/>
        <a:ext cx="6835933" cy="649299"/>
      </dsp:txXfrm>
    </dsp:sp>
    <dsp:sp modelId="{6397CF7E-CA73-48A7-9ECE-747F9B81C129}">
      <dsp:nvSpPr>
        <dsp:cNvPr id="0" name=""/>
        <dsp:cNvSpPr/>
      </dsp:nvSpPr>
      <dsp:spPr>
        <a:xfrm>
          <a:off x="0" y="2469767"/>
          <a:ext cx="6906183" cy="71954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Verslag van het interview</a:t>
          </a:r>
          <a:endParaRPr lang="nl-NL" sz="3000" kern="1200"/>
        </a:p>
      </dsp:txBody>
      <dsp:txXfrm>
        <a:off x="35125" y="2504892"/>
        <a:ext cx="6835933" cy="649299"/>
      </dsp:txXfrm>
    </dsp:sp>
    <dsp:sp modelId="{8726F6B6-6200-4962-BAB3-CC4E07C77966}">
      <dsp:nvSpPr>
        <dsp:cNvPr id="0" name=""/>
        <dsp:cNvSpPr/>
      </dsp:nvSpPr>
      <dsp:spPr>
        <a:xfrm>
          <a:off x="0" y="3275718"/>
          <a:ext cx="6906183" cy="71954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dirty="0" smtClean="0"/>
            <a:t>PowerPoint over de </a:t>
          </a:r>
          <a:r>
            <a:rPr lang="nl-NL" sz="3000" kern="1200" dirty="0" err="1" smtClean="0"/>
            <a:t>meeloopdag</a:t>
          </a:r>
          <a:endParaRPr lang="nl-NL" sz="3000" kern="1200" dirty="0"/>
        </a:p>
      </dsp:txBody>
      <dsp:txXfrm>
        <a:off x="35125" y="3310843"/>
        <a:ext cx="6835933" cy="649299"/>
      </dsp:txXfrm>
    </dsp:sp>
    <dsp:sp modelId="{73F8EC9E-EC54-4CC7-83AA-6BF9050C6CAF}">
      <dsp:nvSpPr>
        <dsp:cNvPr id="0" name=""/>
        <dsp:cNvSpPr/>
      </dsp:nvSpPr>
      <dsp:spPr>
        <a:xfrm>
          <a:off x="0" y="4081668"/>
          <a:ext cx="6906183" cy="71954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dirty="0" smtClean="0"/>
            <a:t>Presentatie in de mentorlessen</a:t>
          </a:r>
          <a:endParaRPr lang="nl-NL" sz="3000" kern="1200" dirty="0"/>
        </a:p>
      </dsp:txBody>
      <dsp:txXfrm>
        <a:off x="35125" y="4116793"/>
        <a:ext cx="6835933" cy="6492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96224-41D0-48D2-BC74-7DD30F3B65F2}">
      <dsp:nvSpPr>
        <dsp:cNvPr id="0" name=""/>
        <dsp:cNvSpPr/>
      </dsp:nvSpPr>
      <dsp:spPr>
        <a:xfrm>
          <a:off x="0" y="115785"/>
          <a:ext cx="8229600" cy="91143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800" kern="1200" smtClean="0"/>
            <a:t>Wat komt er aan bod in je eindverslag?</a:t>
          </a:r>
          <a:endParaRPr lang="nl-NL" sz="3800" kern="1200"/>
        </a:p>
      </dsp:txBody>
      <dsp:txXfrm>
        <a:off x="44492" y="160277"/>
        <a:ext cx="8140616" cy="82244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EC2DB-19C7-440B-B252-559534CF52CE}">
      <dsp:nvSpPr>
        <dsp:cNvPr id="0" name=""/>
        <dsp:cNvSpPr/>
      </dsp:nvSpPr>
      <dsp:spPr>
        <a:xfrm>
          <a:off x="0" y="46641"/>
          <a:ext cx="8229600" cy="67158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Informatie over de gekozen opleidingen</a:t>
          </a:r>
          <a:endParaRPr lang="nl-NL" sz="2800" kern="1200" dirty="0"/>
        </a:p>
      </dsp:txBody>
      <dsp:txXfrm>
        <a:off x="32784" y="79425"/>
        <a:ext cx="8164032" cy="606012"/>
      </dsp:txXfrm>
    </dsp:sp>
    <dsp:sp modelId="{CC7EA0F4-35F8-4B5B-AB8F-3C1E5FE06350}">
      <dsp:nvSpPr>
        <dsp:cNvPr id="0" name=""/>
        <dsp:cNvSpPr/>
      </dsp:nvSpPr>
      <dsp:spPr>
        <a:xfrm>
          <a:off x="0" y="798861"/>
          <a:ext cx="8229600" cy="67158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3828"/>
                <a:satOff val="-2803"/>
                <a:lumOff val="15417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Een dag uit het leven van iemand met jouw beroep</a:t>
          </a:r>
          <a:endParaRPr lang="nl-NL" sz="2800" kern="1200"/>
        </a:p>
      </dsp:txBody>
      <dsp:txXfrm>
        <a:off x="32784" y="831645"/>
        <a:ext cx="8164032" cy="606012"/>
      </dsp:txXfrm>
    </dsp:sp>
    <dsp:sp modelId="{64580326-B1F7-460D-8069-E8D90F3139B1}">
      <dsp:nvSpPr>
        <dsp:cNvPr id="0" name=""/>
        <dsp:cNvSpPr/>
      </dsp:nvSpPr>
      <dsp:spPr>
        <a:xfrm>
          <a:off x="0" y="1551081"/>
          <a:ext cx="8229600" cy="67158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Specifieke beroepsvaardigheden en eisen</a:t>
          </a:r>
          <a:endParaRPr lang="nl-NL" sz="2800" kern="1200"/>
        </a:p>
      </dsp:txBody>
      <dsp:txXfrm>
        <a:off x="32784" y="1583865"/>
        <a:ext cx="8164032" cy="606012"/>
      </dsp:txXfrm>
    </dsp:sp>
    <dsp:sp modelId="{7455C3E6-03DC-44C8-BD75-76E058C70FE8}">
      <dsp:nvSpPr>
        <dsp:cNvPr id="0" name=""/>
        <dsp:cNvSpPr/>
      </dsp:nvSpPr>
      <dsp:spPr>
        <a:xfrm>
          <a:off x="0" y="2303301"/>
          <a:ext cx="8229600" cy="67158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41484"/>
                <a:satOff val="-8409"/>
                <a:lumOff val="4625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Specifieke leuke en minder leuke kanten</a:t>
          </a:r>
          <a:endParaRPr lang="nl-NL" sz="2800" kern="1200"/>
        </a:p>
      </dsp:txBody>
      <dsp:txXfrm>
        <a:off x="32784" y="2336085"/>
        <a:ext cx="8164032" cy="606012"/>
      </dsp:txXfrm>
    </dsp:sp>
    <dsp:sp modelId="{2BEE8047-45B9-4E7B-BCE9-A6B152E766DD}">
      <dsp:nvSpPr>
        <dsp:cNvPr id="0" name=""/>
        <dsp:cNvSpPr/>
      </dsp:nvSpPr>
      <dsp:spPr>
        <a:xfrm>
          <a:off x="0" y="3055521"/>
          <a:ext cx="8229600" cy="67158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Met andere woorden: wat jij ervan geleerd hebt</a:t>
          </a:r>
          <a:endParaRPr lang="nl-NL" sz="2800" kern="1200"/>
        </a:p>
      </dsp:txBody>
      <dsp:txXfrm>
        <a:off x="32784" y="3088305"/>
        <a:ext cx="8164032" cy="606012"/>
      </dsp:txXfrm>
    </dsp:sp>
    <dsp:sp modelId="{BF8B02C6-ADCA-4FE9-87B9-16F9D4D04EA1}">
      <dsp:nvSpPr>
        <dsp:cNvPr id="0" name=""/>
        <dsp:cNvSpPr/>
      </dsp:nvSpPr>
      <dsp:spPr>
        <a:xfrm>
          <a:off x="0" y="3807741"/>
          <a:ext cx="8229600" cy="67158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3828"/>
                <a:satOff val="-2803"/>
                <a:lumOff val="15417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En dat allemaal in je eigen woorden!</a:t>
          </a:r>
          <a:endParaRPr lang="nl-NL" sz="2800" kern="1200"/>
        </a:p>
      </dsp:txBody>
      <dsp:txXfrm>
        <a:off x="32784" y="3840525"/>
        <a:ext cx="8164032" cy="606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EAEC5-8727-4834-AFEF-A39E7C571B02}">
      <dsp:nvSpPr>
        <dsp:cNvPr id="0" name=""/>
        <dsp:cNvSpPr/>
      </dsp:nvSpPr>
      <dsp:spPr>
        <a:xfrm>
          <a:off x="0" y="37277"/>
          <a:ext cx="2840360" cy="186966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 smtClean="0"/>
            <a:t>Projectweek vóór de kerstvakantie</a:t>
          </a:r>
          <a:endParaRPr lang="nl-NL" sz="3400" kern="1200" dirty="0"/>
        </a:p>
      </dsp:txBody>
      <dsp:txXfrm>
        <a:off x="91269" y="128546"/>
        <a:ext cx="2657822" cy="1687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B3F67-1F4E-4046-A23A-DCE7D5E477BD}">
      <dsp:nvSpPr>
        <dsp:cNvPr id="0" name=""/>
        <dsp:cNvSpPr/>
      </dsp:nvSpPr>
      <dsp:spPr>
        <a:xfrm>
          <a:off x="0" y="43829"/>
          <a:ext cx="8229600" cy="105534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Projectweek 15 t/m 19 december</a:t>
          </a:r>
          <a:endParaRPr lang="nl-NL" sz="4400" kern="1200"/>
        </a:p>
      </dsp:txBody>
      <dsp:txXfrm>
        <a:off x="51517" y="95346"/>
        <a:ext cx="8126566" cy="9523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78E0A-F78A-4FFB-A141-6E2F5D6F5BFC}">
      <dsp:nvSpPr>
        <dsp:cNvPr id="0" name=""/>
        <dsp:cNvSpPr/>
      </dsp:nvSpPr>
      <dsp:spPr>
        <a:xfrm>
          <a:off x="0" y="124571"/>
          <a:ext cx="8003232" cy="69556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Maandag: proeflessen TBL + gesprekken docenten</a:t>
          </a:r>
          <a:endParaRPr lang="nl-NL" sz="2900" kern="1200"/>
        </a:p>
      </dsp:txBody>
      <dsp:txXfrm>
        <a:off x="33955" y="158526"/>
        <a:ext cx="7935322" cy="627655"/>
      </dsp:txXfrm>
    </dsp:sp>
    <dsp:sp modelId="{87FB91B3-026F-4F45-AB6C-0A33B3E80306}">
      <dsp:nvSpPr>
        <dsp:cNvPr id="0" name=""/>
        <dsp:cNvSpPr/>
      </dsp:nvSpPr>
      <dsp:spPr>
        <a:xfrm>
          <a:off x="0" y="903656"/>
          <a:ext cx="8003232" cy="69556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6594"/>
                <a:satOff val="-3364"/>
                <a:lumOff val="1850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6594"/>
                <a:satOff val="-3364"/>
                <a:lumOff val="1850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6594"/>
                <a:satOff val="-3364"/>
                <a:lumOff val="185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Dinsdag: voorbereiding </a:t>
          </a:r>
          <a:r>
            <a:rPr lang="nl-NL" sz="2900" kern="1200" dirty="0" err="1" smtClean="0"/>
            <a:t>meeloopdag</a:t>
          </a:r>
          <a:endParaRPr lang="nl-NL" sz="2900" kern="1200" dirty="0"/>
        </a:p>
      </dsp:txBody>
      <dsp:txXfrm>
        <a:off x="33955" y="937611"/>
        <a:ext cx="7935322" cy="627655"/>
      </dsp:txXfrm>
    </dsp:sp>
    <dsp:sp modelId="{95D6A305-C5AF-40E3-9D2B-4F2B0619D665}">
      <dsp:nvSpPr>
        <dsp:cNvPr id="0" name=""/>
        <dsp:cNvSpPr/>
      </dsp:nvSpPr>
      <dsp:spPr>
        <a:xfrm>
          <a:off x="0" y="1682741"/>
          <a:ext cx="8003232" cy="69556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3187"/>
                <a:satOff val="-6727"/>
                <a:lumOff val="3700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33187"/>
                <a:satOff val="-6727"/>
                <a:lumOff val="3700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33187"/>
                <a:satOff val="-6727"/>
                <a:lumOff val="37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Woensdag: </a:t>
          </a:r>
          <a:r>
            <a:rPr lang="nl-NL" sz="2900" kern="1200" dirty="0" err="1" smtClean="0"/>
            <a:t>meeloopdag</a:t>
          </a:r>
          <a:endParaRPr lang="nl-NL" sz="2900" kern="1200" dirty="0"/>
        </a:p>
      </dsp:txBody>
      <dsp:txXfrm>
        <a:off x="33955" y="1716696"/>
        <a:ext cx="7935322" cy="627655"/>
      </dsp:txXfrm>
    </dsp:sp>
    <dsp:sp modelId="{7C087F2C-7DEE-4BFB-A6D2-3FEEF91A8837}">
      <dsp:nvSpPr>
        <dsp:cNvPr id="0" name=""/>
        <dsp:cNvSpPr/>
      </dsp:nvSpPr>
      <dsp:spPr>
        <a:xfrm>
          <a:off x="0" y="2461826"/>
          <a:ext cx="8003232" cy="69556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3187"/>
                <a:satOff val="-6727"/>
                <a:lumOff val="3700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33187"/>
                <a:satOff val="-6727"/>
                <a:lumOff val="3700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33187"/>
                <a:satOff val="-6727"/>
                <a:lumOff val="37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Donderdag verwerking </a:t>
          </a:r>
          <a:r>
            <a:rPr lang="nl-NL" sz="2900" kern="1200" dirty="0" err="1" smtClean="0"/>
            <a:t>meeloopdag</a:t>
          </a:r>
          <a:r>
            <a:rPr lang="nl-NL" sz="2900" kern="1200" dirty="0" smtClean="0"/>
            <a:t> in presentatie</a:t>
          </a:r>
          <a:endParaRPr lang="nl-NL" sz="2900" kern="1200" dirty="0"/>
        </a:p>
      </dsp:txBody>
      <dsp:txXfrm>
        <a:off x="33955" y="2495781"/>
        <a:ext cx="7935322" cy="627655"/>
      </dsp:txXfrm>
    </dsp:sp>
    <dsp:sp modelId="{48C40B81-6EC1-4420-9152-450E791F2BF3}">
      <dsp:nvSpPr>
        <dsp:cNvPr id="0" name=""/>
        <dsp:cNvSpPr/>
      </dsp:nvSpPr>
      <dsp:spPr>
        <a:xfrm>
          <a:off x="0" y="3240911"/>
          <a:ext cx="8003232" cy="69556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6594"/>
                <a:satOff val="-3364"/>
                <a:lumOff val="1850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6594"/>
                <a:satOff val="-3364"/>
                <a:lumOff val="1850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6594"/>
                <a:satOff val="-3364"/>
                <a:lumOff val="185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Vrijdag: kerstviering</a:t>
          </a:r>
          <a:endParaRPr lang="nl-NL" sz="2900" kern="1200"/>
        </a:p>
      </dsp:txBody>
      <dsp:txXfrm>
        <a:off x="33955" y="3274866"/>
        <a:ext cx="7935322" cy="6276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71741-260A-433A-AB54-1D5189CA79D2}">
      <dsp:nvSpPr>
        <dsp:cNvPr id="0" name=""/>
        <dsp:cNvSpPr/>
      </dsp:nvSpPr>
      <dsp:spPr>
        <a:xfrm>
          <a:off x="0" y="67815"/>
          <a:ext cx="8229600" cy="100737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 smtClean="0"/>
            <a:t>Wat houdt het beroepenproject in?</a:t>
          </a:r>
          <a:endParaRPr lang="nl-NL" sz="4200" kern="1200"/>
        </a:p>
      </dsp:txBody>
      <dsp:txXfrm>
        <a:off x="49176" y="116991"/>
        <a:ext cx="8131248" cy="9090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B3C76-0C23-48AA-A16D-CCCA933B570B}">
      <dsp:nvSpPr>
        <dsp:cNvPr id="0" name=""/>
        <dsp:cNvSpPr/>
      </dsp:nvSpPr>
      <dsp:spPr>
        <a:xfrm>
          <a:off x="0" y="46011"/>
          <a:ext cx="6491064" cy="11934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dirty="0" smtClean="0"/>
            <a:t>Elke leerling verzamelt informatie over twee opleidingen (via email)</a:t>
          </a:r>
          <a:endParaRPr lang="nl-NL" sz="3000" kern="1200" dirty="0"/>
        </a:p>
      </dsp:txBody>
      <dsp:txXfrm>
        <a:off x="58257" y="104268"/>
        <a:ext cx="6374550" cy="1076886"/>
      </dsp:txXfrm>
    </dsp:sp>
    <dsp:sp modelId="{5504AF35-32C7-47B4-82FA-67B6B5D9330C}">
      <dsp:nvSpPr>
        <dsp:cNvPr id="0" name=""/>
        <dsp:cNvSpPr/>
      </dsp:nvSpPr>
      <dsp:spPr>
        <a:xfrm>
          <a:off x="0" y="1325811"/>
          <a:ext cx="6491064" cy="11934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dirty="0" smtClean="0"/>
            <a:t>Elke leerling houdt een interview met iemand uit een zelf gekozen beroep</a:t>
          </a:r>
          <a:endParaRPr lang="nl-NL" sz="3000" kern="1200" dirty="0"/>
        </a:p>
      </dsp:txBody>
      <dsp:txXfrm>
        <a:off x="58257" y="1384068"/>
        <a:ext cx="6374550" cy="1076886"/>
      </dsp:txXfrm>
    </dsp:sp>
    <dsp:sp modelId="{384AA166-1E32-43B5-A355-B29092ECDFD6}">
      <dsp:nvSpPr>
        <dsp:cNvPr id="0" name=""/>
        <dsp:cNvSpPr/>
      </dsp:nvSpPr>
      <dsp:spPr>
        <a:xfrm>
          <a:off x="0" y="2605611"/>
          <a:ext cx="6491064" cy="11934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Elke leerling loopt een dag mee met iemand die het werk doet wat je kiest</a:t>
          </a:r>
          <a:endParaRPr lang="nl-NL" sz="3000" kern="1200"/>
        </a:p>
      </dsp:txBody>
      <dsp:txXfrm>
        <a:off x="58257" y="2663868"/>
        <a:ext cx="6374550" cy="10768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B6734-96AE-483B-94A3-A0F5352F15C5}">
      <dsp:nvSpPr>
        <dsp:cNvPr id="0" name=""/>
        <dsp:cNvSpPr/>
      </dsp:nvSpPr>
      <dsp:spPr>
        <a:xfrm>
          <a:off x="0" y="91799"/>
          <a:ext cx="8229600" cy="9594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smtClean="0"/>
            <a:t>Informatie over de gekozen opleiding</a:t>
          </a:r>
          <a:endParaRPr lang="nl-NL" sz="4000" kern="1200"/>
        </a:p>
      </dsp:txBody>
      <dsp:txXfrm>
        <a:off x="46834" y="138633"/>
        <a:ext cx="8135932" cy="8657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07223-32F1-4DD0-AE65-E1C3C8238DC1}">
      <dsp:nvSpPr>
        <dsp:cNvPr id="0" name=""/>
        <dsp:cNvSpPr/>
      </dsp:nvSpPr>
      <dsp:spPr>
        <a:xfrm>
          <a:off x="0" y="131072"/>
          <a:ext cx="8579296" cy="69556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Kies twee opleidingen waaraan je een email wilt sturen</a:t>
          </a:r>
          <a:endParaRPr lang="nl-NL" sz="2900" kern="1200"/>
        </a:p>
      </dsp:txBody>
      <dsp:txXfrm>
        <a:off x="33955" y="165027"/>
        <a:ext cx="8511386" cy="627655"/>
      </dsp:txXfrm>
    </dsp:sp>
    <dsp:sp modelId="{C47DD678-3FCD-4F60-AA92-EE42A3D52311}">
      <dsp:nvSpPr>
        <dsp:cNvPr id="0" name=""/>
        <dsp:cNvSpPr/>
      </dsp:nvSpPr>
      <dsp:spPr>
        <a:xfrm>
          <a:off x="0" y="910157"/>
          <a:ext cx="8579296" cy="69556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3828"/>
                <a:satOff val="-2803"/>
                <a:lumOff val="15417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Twee dezelfde opleidingen op twee plekken óf</a:t>
          </a:r>
          <a:endParaRPr lang="nl-NL" sz="2900" kern="1200"/>
        </a:p>
      </dsp:txBody>
      <dsp:txXfrm>
        <a:off x="33955" y="944112"/>
        <a:ext cx="8511386" cy="627655"/>
      </dsp:txXfrm>
    </dsp:sp>
    <dsp:sp modelId="{6F88493D-BAB4-4A1D-9667-F12E68211F1A}">
      <dsp:nvSpPr>
        <dsp:cNvPr id="0" name=""/>
        <dsp:cNvSpPr/>
      </dsp:nvSpPr>
      <dsp:spPr>
        <a:xfrm>
          <a:off x="0" y="1689242"/>
          <a:ext cx="8579296" cy="69556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Twee verschillende opleidingen</a:t>
          </a:r>
          <a:endParaRPr lang="nl-NL" sz="2900" kern="1200" dirty="0"/>
        </a:p>
      </dsp:txBody>
      <dsp:txXfrm>
        <a:off x="33955" y="1723197"/>
        <a:ext cx="8511386" cy="627655"/>
      </dsp:txXfrm>
    </dsp:sp>
    <dsp:sp modelId="{731D258E-1C50-4A30-8122-9116E2877636}">
      <dsp:nvSpPr>
        <dsp:cNvPr id="0" name=""/>
        <dsp:cNvSpPr/>
      </dsp:nvSpPr>
      <dsp:spPr>
        <a:xfrm>
          <a:off x="0" y="2468327"/>
          <a:ext cx="8579296" cy="69556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41484"/>
                <a:satOff val="-8409"/>
                <a:lumOff val="4625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Schrijf de email</a:t>
          </a:r>
          <a:endParaRPr lang="nl-NL" sz="2900" kern="1200" dirty="0"/>
        </a:p>
      </dsp:txBody>
      <dsp:txXfrm>
        <a:off x="33955" y="2502282"/>
        <a:ext cx="8511386" cy="627655"/>
      </dsp:txXfrm>
    </dsp:sp>
    <dsp:sp modelId="{D5399C98-30D5-447D-B8D5-9781C1B98EBE}">
      <dsp:nvSpPr>
        <dsp:cNvPr id="0" name=""/>
        <dsp:cNvSpPr/>
      </dsp:nvSpPr>
      <dsp:spPr>
        <a:xfrm>
          <a:off x="0" y="3247413"/>
          <a:ext cx="8579296" cy="69556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Laat de email controleren voordat je hem stuurt!</a:t>
          </a:r>
          <a:endParaRPr lang="nl-NL" sz="2900" kern="1200" dirty="0"/>
        </a:p>
      </dsp:txBody>
      <dsp:txXfrm>
        <a:off x="33955" y="3281368"/>
        <a:ext cx="8511386" cy="627655"/>
      </dsp:txXfrm>
    </dsp:sp>
    <dsp:sp modelId="{B8BF77E6-8009-425F-BFCD-2EFB5C12CC6A}">
      <dsp:nvSpPr>
        <dsp:cNvPr id="0" name=""/>
        <dsp:cNvSpPr/>
      </dsp:nvSpPr>
      <dsp:spPr>
        <a:xfrm>
          <a:off x="0" y="4026498"/>
          <a:ext cx="8579296" cy="69556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3828"/>
                <a:satOff val="-2803"/>
                <a:lumOff val="15417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Sla jouw </a:t>
          </a:r>
          <a:r>
            <a:rPr lang="nl-NL" sz="2900" kern="1200" dirty="0" err="1" smtClean="0"/>
            <a:t>emails</a:t>
          </a:r>
          <a:r>
            <a:rPr lang="nl-NL" sz="2900" kern="1200" dirty="0" smtClean="0"/>
            <a:t> op voor je verslag!</a:t>
          </a:r>
          <a:endParaRPr lang="nl-NL" sz="2900" kern="1200" dirty="0"/>
        </a:p>
      </dsp:txBody>
      <dsp:txXfrm>
        <a:off x="33955" y="4060453"/>
        <a:ext cx="8511386" cy="6276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1CA48-569A-4432-BA36-E1A2DE08ACE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Inhoud van de email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9F9A-99E3-4A9D-8632-487861580BA0}" type="datetimeFigureOut">
              <a:rPr lang="nl-NL" smtClean="0"/>
              <a:t>16-11-2014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F688-1F08-475F-B471-87248B7CD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14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9F9A-99E3-4A9D-8632-487861580BA0}" type="datetimeFigureOut">
              <a:rPr lang="nl-NL" smtClean="0"/>
              <a:t>16-11-2014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F688-1F08-475F-B471-87248B7CD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61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9F9A-99E3-4A9D-8632-487861580BA0}" type="datetimeFigureOut">
              <a:rPr lang="nl-NL" smtClean="0"/>
              <a:t>16-11-2014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F688-1F08-475F-B471-87248B7CD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7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9F9A-99E3-4A9D-8632-487861580BA0}" type="datetimeFigureOut">
              <a:rPr lang="nl-NL" smtClean="0"/>
              <a:t>16-11-2014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F688-1F08-475F-B471-87248B7CD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60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9F9A-99E3-4A9D-8632-487861580BA0}" type="datetimeFigureOut">
              <a:rPr lang="nl-NL" smtClean="0"/>
              <a:t>16-11-2014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F688-1F08-475F-B471-87248B7CD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10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9F9A-99E3-4A9D-8632-487861580BA0}" type="datetimeFigureOut">
              <a:rPr lang="nl-NL" smtClean="0"/>
              <a:t>16-11-2014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F688-1F08-475F-B471-87248B7CD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258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9F9A-99E3-4A9D-8632-487861580BA0}" type="datetimeFigureOut">
              <a:rPr lang="nl-NL" smtClean="0"/>
              <a:t>16-11-2014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F688-1F08-475F-B471-87248B7CD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1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9F9A-99E3-4A9D-8632-487861580BA0}" type="datetimeFigureOut">
              <a:rPr lang="nl-NL" smtClean="0"/>
              <a:t>16-11-2014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F688-1F08-475F-B471-87248B7CD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11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9F9A-99E3-4A9D-8632-487861580BA0}" type="datetimeFigureOut">
              <a:rPr lang="nl-NL" smtClean="0"/>
              <a:t>16-11-2014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F688-1F08-475F-B471-87248B7CD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31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9F9A-99E3-4A9D-8632-487861580BA0}" type="datetimeFigureOut">
              <a:rPr lang="nl-NL" smtClean="0"/>
              <a:t>16-11-2014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F688-1F08-475F-B471-87248B7CD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58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9F9A-99E3-4A9D-8632-487861580BA0}" type="datetimeFigureOut">
              <a:rPr lang="nl-NL" smtClean="0"/>
              <a:t>16-11-2014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F688-1F08-475F-B471-87248B7CD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621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E9F9A-99E3-4A9D-8632-487861580BA0}" type="datetimeFigureOut">
              <a:rPr lang="nl-NL" smtClean="0"/>
              <a:t>16-11-2014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6F688-1F08-475F-B471-87248B7CD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79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8.jpe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96932071"/>
              </p:ext>
            </p:extLst>
          </p:nvPr>
        </p:nvGraphicFramePr>
        <p:xfrm>
          <a:off x="251520" y="548680"/>
          <a:ext cx="3168352" cy="3123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14249543"/>
              </p:ext>
            </p:extLst>
          </p:nvPr>
        </p:nvGraphicFramePr>
        <p:xfrm>
          <a:off x="467544" y="3861048"/>
          <a:ext cx="284036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600_beroepe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0728"/>
            <a:ext cx="5065846" cy="50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88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775813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579843"/>
              </p:ext>
            </p:extLst>
          </p:nvPr>
        </p:nvGraphicFramePr>
        <p:xfrm>
          <a:off x="457200" y="1600201"/>
          <a:ext cx="8003232" cy="40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60855"/>
            <a:ext cx="1495053" cy="149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33526"/>
            <a:ext cx="2376264" cy="163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42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4303453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671839"/>
              </p:ext>
            </p:extLst>
          </p:nvPr>
        </p:nvGraphicFramePr>
        <p:xfrm>
          <a:off x="256758" y="2204864"/>
          <a:ext cx="6491064" cy="3845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45" y="1632157"/>
            <a:ext cx="2304256" cy="215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queromedia.be/wp-content/uploads/2013/11/Blog-interview-afnemen-200x30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73" y="3850495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6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758256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591755"/>
              </p:ext>
            </p:extLst>
          </p:nvPr>
        </p:nvGraphicFramePr>
        <p:xfrm>
          <a:off x="251520" y="1609948"/>
          <a:ext cx="8579296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40968"/>
            <a:ext cx="3217540" cy="179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63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884481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618964"/>
              </p:ext>
            </p:extLst>
          </p:nvPr>
        </p:nvGraphicFramePr>
        <p:xfrm>
          <a:off x="457200" y="1600200"/>
          <a:ext cx="7355160" cy="5104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865" y="2276872"/>
            <a:ext cx="232364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dumb-out.net/wp-content/uploads/2014/09/eur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266" y="4800588"/>
            <a:ext cx="2538248" cy="190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3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4623383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564464"/>
              </p:ext>
            </p:extLst>
          </p:nvPr>
        </p:nvGraphicFramePr>
        <p:xfrm>
          <a:off x="395536" y="1556792"/>
          <a:ext cx="843528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6148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9399947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695601"/>
              </p:ext>
            </p:extLst>
          </p:nvPr>
        </p:nvGraphicFramePr>
        <p:xfrm>
          <a:off x="539552" y="1412776"/>
          <a:ext cx="4392488" cy="521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21137"/>
            <a:ext cx="3926185" cy="294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14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1050623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908250"/>
              </p:ext>
            </p:extLst>
          </p:nvPr>
        </p:nvGraphicFramePr>
        <p:xfrm>
          <a:off x="457199" y="1600200"/>
          <a:ext cx="6906183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34936"/>
            <a:ext cx="3134494" cy="354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549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3851235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4081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863138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343</Words>
  <Application>Microsoft Office PowerPoint</Application>
  <PresentationFormat>Diavoorstelling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Beheerder</cp:lastModifiedBy>
  <cp:revision>7</cp:revision>
  <dcterms:created xsi:type="dcterms:W3CDTF">2014-11-16T14:25:46Z</dcterms:created>
  <dcterms:modified xsi:type="dcterms:W3CDTF">2014-11-16T15:29:51Z</dcterms:modified>
</cp:coreProperties>
</file>